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567" r:id="rId2"/>
    <p:sldId id="596" r:id="rId3"/>
    <p:sldId id="256" r:id="rId4"/>
    <p:sldId id="604" r:id="rId5"/>
    <p:sldId id="607" r:id="rId6"/>
    <p:sldId id="585" r:id="rId7"/>
    <p:sldId id="581" r:id="rId8"/>
    <p:sldId id="584" r:id="rId9"/>
    <p:sldId id="603" r:id="rId10"/>
    <p:sldId id="595" r:id="rId11"/>
    <p:sldId id="568" r:id="rId12"/>
    <p:sldId id="616" r:id="rId13"/>
    <p:sldId id="614" r:id="rId14"/>
    <p:sldId id="615" r:id="rId15"/>
    <p:sldId id="611" r:id="rId16"/>
    <p:sldId id="610" r:id="rId17"/>
    <p:sldId id="260" r:id="rId18"/>
    <p:sldId id="258" r:id="rId19"/>
    <p:sldId id="594" r:id="rId20"/>
    <p:sldId id="589" r:id="rId21"/>
    <p:sldId id="608" r:id="rId22"/>
    <p:sldId id="612" r:id="rId23"/>
    <p:sldId id="613" r:id="rId24"/>
    <p:sldId id="264" r:id="rId25"/>
    <p:sldId id="267" r:id="rId26"/>
    <p:sldId id="576" r:id="rId27"/>
    <p:sldId id="575" r:id="rId28"/>
    <p:sldId id="269" r:id="rId29"/>
    <p:sldId id="271" r:id="rId30"/>
    <p:sldId id="272" r:id="rId31"/>
    <p:sldId id="598" r:id="rId32"/>
    <p:sldId id="617" r:id="rId33"/>
    <p:sldId id="618" r:id="rId34"/>
    <p:sldId id="621" r:id="rId35"/>
    <p:sldId id="620" r:id="rId36"/>
    <p:sldId id="619" r:id="rId37"/>
    <p:sldId id="622" r:id="rId38"/>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9221"/>
    <a:srgbClr val="131C22"/>
    <a:srgbClr val="364D4C"/>
    <a:srgbClr val="C1C728"/>
    <a:srgbClr val="9DD3E6"/>
    <a:srgbClr val="9FB5D5"/>
    <a:srgbClr val="F39013"/>
    <a:srgbClr val="062F4D"/>
    <a:srgbClr val="3E3C70"/>
    <a:srgbClr val="803A6F"/>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CEB706-CB90-4B48-AFE7-524E29AAE8CC}" v="1408" dt="2025-04-07T14:54:36.6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513" autoAdjust="0"/>
    <p:restoredTop sz="94660"/>
  </p:normalViewPr>
  <p:slideViewPr>
    <p:cSldViewPr snapToGrid="0">
      <p:cViewPr varScale="1">
        <p:scale>
          <a:sx n="70" d="100"/>
          <a:sy n="70" d="100"/>
        </p:scale>
        <p:origin x="60" y="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rry Bardot" userId="a699e1f7-3387-4d5d-be2d-0e2b491228ef" providerId="ADAL" clId="{07CEB706-CB90-4B48-AFE7-524E29AAE8CC}"/>
    <pc:docChg chg="undo redo custSel addSld delSld modSld sldOrd">
      <pc:chgData name="Kerry Bardot" userId="a699e1f7-3387-4d5d-be2d-0e2b491228ef" providerId="ADAL" clId="{07CEB706-CB90-4B48-AFE7-524E29AAE8CC}" dt="2025-04-07T14:54:50.871" v="7069"/>
      <pc:docMkLst>
        <pc:docMk/>
      </pc:docMkLst>
      <pc:sldChg chg="delSp mod ord delAnim">
        <pc:chgData name="Kerry Bardot" userId="a699e1f7-3387-4d5d-be2d-0e2b491228ef" providerId="ADAL" clId="{07CEB706-CB90-4B48-AFE7-524E29AAE8CC}" dt="2025-04-06T13:36:17.001" v="5362" actId="478"/>
        <pc:sldMkLst>
          <pc:docMk/>
          <pc:sldMk cId="3009542419" sldId="256"/>
        </pc:sldMkLst>
        <pc:spChg chg="del">
          <ac:chgData name="Kerry Bardot" userId="a699e1f7-3387-4d5d-be2d-0e2b491228ef" providerId="ADAL" clId="{07CEB706-CB90-4B48-AFE7-524E29AAE8CC}" dt="2025-04-06T13:36:17.001" v="5362" actId="478"/>
          <ac:spMkLst>
            <pc:docMk/>
            <pc:sldMk cId="3009542419" sldId="256"/>
            <ac:spMk id="67" creationId="{59B4464D-9F5E-908B-04AE-5FF9B8C6AA81}"/>
          </ac:spMkLst>
        </pc:spChg>
      </pc:sldChg>
      <pc:sldChg chg="del">
        <pc:chgData name="Kerry Bardot" userId="a699e1f7-3387-4d5d-be2d-0e2b491228ef" providerId="ADAL" clId="{07CEB706-CB90-4B48-AFE7-524E29AAE8CC}" dt="2025-04-05T15:21:36.963" v="2300" actId="47"/>
        <pc:sldMkLst>
          <pc:docMk/>
          <pc:sldMk cId="2007735137" sldId="257"/>
        </pc:sldMkLst>
      </pc:sldChg>
      <pc:sldChg chg="addSp modSp mod ord modAnim">
        <pc:chgData name="Kerry Bardot" userId="a699e1f7-3387-4d5d-be2d-0e2b491228ef" providerId="ADAL" clId="{07CEB706-CB90-4B48-AFE7-524E29AAE8CC}" dt="2025-04-06T13:21:50.198" v="4635" actId="6549"/>
        <pc:sldMkLst>
          <pc:docMk/>
          <pc:sldMk cId="1644433489" sldId="258"/>
        </pc:sldMkLst>
        <pc:spChg chg="add mod">
          <ac:chgData name="Kerry Bardot" userId="a699e1f7-3387-4d5d-be2d-0e2b491228ef" providerId="ADAL" clId="{07CEB706-CB90-4B48-AFE7-524E29AAE8CC}" dt="2025-04-06T13:12:40.062" v="4177" actId="6549"/>
          <ac:spMkLst>
            <pc:docMk/>
            <pc:sldMk cId="1644433489" sldId="258"/>
            <ac:spMk id="2" creationId="{26928DB6-C3DA-EEFB-886B-77AB74C659D3}"/>
          </ac:spMkLst>
        </pc:spChg>
        <pc:spChg chg="add mod">
          <ac:chgData name="Kerry Bardot" userId="a699e1f7-3387-4d5d-be2d-0e2b491228ef" providerId="ADAL" clId="{07CEB706-CB90-4B48-AFE7-524E29AAE8CC}" dt="2025-04-06T13:21:50.198" v="4635" actId="6549"/>
          <ac:spMkLst>
            <pc:docMk/>
            <pc:sldMk cId="1644433489" sldId="258"/>
            <ac:spMk id="3" creationId="{D181F282-136E-4966-1BE7-6239C8C57606}"/>
          </ac:spMkLst>
        </pc:spChg>
        <pc:spChg chg="mod">
          <ac:chgData name="Kerry Bardot" userId="a699e1f7-3387-4d5d-be2d-0e2b491228ef" providerId="ADAL" clId="{07CEB706-CB90-4B48-AFE7-524E29AAE8CC}" dt="2025-04-06T13:12:57.629" v="4199" actId="1076"/>
          <ac:spMkLst>
            <pc:docMk/>
            <pc:sldMk cId="1644433489" sldId="258"/>
            <ac:spMk id="6" creationId="{53A1313D-EF9F-23CB-4BEB-F3D1A410A5C6}"/>
          </ac:spMkLst>
        </pc:spChg>
        <pc:spChg chg="mod">
          <ac:chgData name="Kerry Bardot" userId="a699e1f7-3387-4d5d-be2d-0e2b491228ef" providerId="ADAL" clId="{07CEB706-CB90-4B48-AFE7-524E29AAE8CC}" dt="2025-04-06T13:12:52.684" v="4198" actId="1035"/>
          <ac:spMkLst>
            <pc:docMk/>
            <pc:sldMk cId="1644433489" sldId="258"/>
            <ac:spMk id="7" creationId="{11E4C7D7-047E-4F9A-E75D-2F4D3D9DE969}"/>
          </ac:spMkLst>
        </pc:spChg>
        <pc:spChg chg="mod">
          <ac:chgData name="Kerry Bardot" userId="a699e1f7-3387-4d5d-be2d-0e2b491228ef" providerId="ADAL" clId="{07CEB706-CB90-4B48-AFE7-524E29AAE8CC}" dt="2025-04-06T13:12:59.795" v="4200" actId="1076"/>
          <ac:spMkLst>
            <pc:docMk/>
            <pc:sldMk cId="1644433489" sldId="258"/>
            <ac:spMk id="16" creationId="{F569F4FE-F912-AACA-E75D-120197E1496E}"/>
          </ac:spMkLst>
        </pc:spChg>
        <pc:picChg chg="add mod">
          <ac:chgData name="Kerry Bardot" userId="a699e1f7-3387-4d5d-be2d-0e2b491228ef" providerId="ADAL" clId="{07CEB706-CB90-4B48-AFE7-524E29AAE8CC}" dt="2025-04-06T13:20:54.146" v="4527" actId="1076"/>
          <ac:picMkLst>
            <pc:docMk/>
            <pc:sldMk cId="1644433489" sldId="258"/>
            <ac:picMk id="4" creationId="{8CE55752-24B8-A84D-1AC5-C8CDBDFA6C1E}"/>
          </ac:picMkLst>
        </pc:picChg>
        <pc:picChg chg="mod">
          <ac:chgData name="Kerry Bardot" userId="a699e1f7-3387-4d5d-be2d-0e2b491228ef" providerId="ADAL" clId="{07CEB706-CB90-4B48-AFE7-524E29AAE8CC}" dt="2025-04-06T13:12:48.108" v="4192" actId="1035"/>
          <ac:picMkLst>
            <pc:docMk/>
            <pc:sldMk cId="1644433489" sldId="258"/>
            <ac:picMk id="5" creationId="{277E1E07-2A84-9B72-D1EF-2FBF938C08E5}"/>
          </ac:picMkLst>
        </pc:picChg>
        <pc:picChg chg="mod">
          <ac:chgData name="Kerry Bardot" userId="a699e1f7-3387-4d5d-be2d-0e2b491228ef" providerId="ADAL" clId="{07CEB706-CB90-4B48-AFE7-524E29AAE8CC}" dt="2025-04-06T13:12:48.108" v="4192" actId="1035"/>
          <ac:picMkLst>
            <pc:docMk/>
            <pc:sldMk cId="1644433489" sldId="258"/>
            <ac:picMk id="8" creationId="{9504671D-AD58-A0AE-BC57-31E13332FD92}"/>
          </ac:picMkLst>
        </pc:picChg>
        <pc:picChg chg="mod">
          <ac:chgData name="Kerry Bardot" userId="a699e1f7-3387-4d5d-be2d-0e2b491228ef" providerId="ADAL" clId="{07CEB706-CB90-4B48-AFE7-524E29AAE8CC}" dt="2025-04-06T13:12:48.108" v="4192" actId="1035"/>
          <ac:picMkLst>
            <pc:docMk/>
            <pc:sldMk cId="1644433489" sldId="258"/>
            <ac:picMk id="9" creationId="{BE4BDC99-942B-4A30-BCDB-F473BD6B6A2D}"/>
          </ac:picMkLst>
        </pc:picChg>
        <pc:picChg chg="mod">
          <ac:chgData name="Kerry Bardot" userId="a699e1f7-3387-4d5d-be2d-0e2b491228ef" providerId="ADAL" clId="{07CEB706-CB90-4B48-AFE7-524E29AAE8CC}" dt="2025-04-06T13:12:48.108" v="4192" actId="1035"/>
          <ac:picMkLst>
            <pc:docMk/>
            <pc:sldMk cId="1644433489" sldId="258"/>
            <ac:picMk id="10" creationId="{E2EFAC43-9732-ECCD-2DE0-88F2CAFE7ECF}"/>
          </ac:picMkLst>
        </pc:picChg>
        <pc:picChg chg="mod">
          <ac:chgData name="Kerry Bardot" userId="a699e1f7-3387-4d5d-be2d-0e2b491228ef" providerId="ADAL" clId="{07CEB706-CB90-4B48-AFE7-524E29AAE8CC}" dt="2025-04-06T13:12:48.108" v="4192" actId="1035"/>
          <ac:picMkLst>
            <pc:docMk/>
            <pc:sldMk cId="1644433489" sldId="258"/>
            <ac:picMk id="11" creationId="{87208A23-C397-65AE-6995-BB8A004AC8B8}"/>
          </ac:picMkLst>
        </pc:picChg>
        <pc:picChg chg="mod">
          <ac:chgData name="Kerry Bardot" userId="a699e1f7-3387-4d5d-be2d-0e2b491228ef" providerId="ADAL" clId="{07CEB706-CB90-4B48-AFE7-524E29AAE8CC}" dt="2025-04-06T13:12:48.108" v="4192" actId="1035"/>
          <ac:picMkLst>
            <pc:docMk/>
            <pc:sldMk cId="1644433489" sldId="258"/>
            <ac:picMk id="12" creationId="{37AEA2B4-C6E4-8EE9-583B-8DDB7ED78C16}"/>
          </ac:picMkLst>
        </pc:picChg>
        <pc:picChg chg="mod">
          <ac:chgData name="Kerry Bardot" userId="a699e1f7-3387-4d5d-be2d-0e2b491228ef" providerId="ADAL" clId="{07CEB706-CB90-4B48-AFE7-524E29AAE8CC}" dt="2025-04-06T13:12:48.108" v="4192" actId="1035"/>
          <ac:picMkLst>
            <pc:docMk/>
            <pc:sldMk cId="1644433489" sldId="258"/>
            <ac:picMk id="13" creationId="{F6EB3185-A186-0167-60B6-F0B0B83D67CF}"/>
          </ac:picMkLst>
        </pc:picChg>
        <pc:picChg chg="mod">
          <ac:chgData name="Kerry Bardot" userId="a699e1f7-3387-4d5d-be2d-0e2b491228ef" providerId="ADAL" clId="{07CEB706-CB90-4B48-AFE7-524E29AAE8CC}" dt="2025-04-06T13:12:48.108" v="4192" actId="1035"/>
          <ac:picMkLst>
            <pc:docMk/>
            <pc:sldMk cId="1644433489" sldId="258"/>
            <ac:picMk id="14" creationId="{0E8CC363-8ED0-C6CC-3500-900BF684ED7B}"/>
          </ac:picMkLst>
        </pc:picChg>
        <pc:picChg chg="mod">
          <ac:chgData name="Kerry Bardot" userId="a699e1f7-3387-4d5d-be2d-0e2b491228ef" providerId="ADAL" clId="{07CEB706-CB90-4B48-AFE7-524E29AAE8CC}" dt="2025-04-06T13:12:48.108" v="4192" actId="1035"/>
          <ac:picMkLst>
            <pc:docMk/>
            <pc:sldMk cId="1644433489" sldId="258"/>
            <ac:picMk id="15" creationId="{717A2F5C-0E36-245E-B3DD-F833DEE5C066}"/>
          </ac:picMkLst>
        </pc:picChg>
      </pc:sldChg>
      <pc:sldChg chg="delSp del mod">
        <pc:chgData name="Kerry Bardot" userId="a699e1f7-3387-4d5d-be2d-0e2b491228ef" providerId="ADAL" clId="{07CEB706-CB90-4B48-AFE7-524E29AAE8CC}" dt="2025-04-06T13:07:46.443" v="3914" actId="47"/>
        <pc:sldMkLst>
          <pc:docMk/>
          <pc:sldMk cId="2299774175" sldId="259"/>
        </pc:sldMkLst>
        <pc:picChg chg="del">
          <ac:chgData name="Kerry Bardot" userId="a699e1f7-3387-4d5d-be2d-0e2b491228ef" providerId="ADAL" clId="{07CEB706-CB90-4B48-AFE7-524E29AAE8CC}" dt="2025-04-06T12:34:40.892" v="3508" actId="21"/>
          <ac:picMkLst>
            <pc:docMk/>
            <pc:sldMk cId="2299774175" sldId="259"/>
            <ac:picMk id="11" creationId="{869F8A5E-B36D-2AA7-7752-9282A4367500}"/>
          </ac:picMkLst>
        </pc:picChg>
        <pc:cxnChg chg="del">
          <ac:chgData name="Kerry Bardot" userId="a699e1f7-3387-4d5d-be2d-0e2b491228ef" providerId="ADAL" clId="{07CEB706-CB90-4B48-AFE7-524E29AAE8CC}" dt="2025-04-06T12:34:40.892" v="3508" actId="21"/>
          <ac:cxnSpMkLst>
            <pc:docMk/>
            <pc:sldMk cId="2299774175" sldId="259"/>
            <ac:cxnSpMk id="12" creationId="{502DFFB1-EE3A-148D-1D7E-E8F91F905193}"/>
          </ac:cxnSpMkLst>
        </pc:cxnChg>
      </pc:sldChg>
      <pc:sldChg chg="addSp delSp modSp mod ord modAnim">
        <pc:chgData name="Kerry Bardot" userId="a699e1f7-3387-4d5d-be2d-0e2b491228ef" providerId="ADAL" clId="{07CEB706-CB90-4B48-AFE7-524E29AAE8CC}" dt="2025-04-06T13:56:47.431" v="5690" actId="1076"/>
        <pc:sldMkLst>
          <pc:docMk/>
          <pc:sldMk cId="76183680" sldId="260"/>
        </pc:sldMkLst>
        <pc:spChg chg="add mod">
          <ac:chgData name="Kerry Bardot" userId="a699e1f7-3387-4d5d-be2d-0e2b491228ef" providerId="ADAL" clId="{07CEB706-CB90-4B48-AFE7-524E29AAE8CC}" dt="2025-04-06T12:35:14.965" v="3518"/>
          <ac:spMkLst>
            <pc:docMk/>
            <pc:sldMk cId="76183680" sldId="260"/>
            <ac:spMk id="2" creationId="{F5A09DBF-21B2-EAE7-F6BA-31B0DDEC9AD9}"/>
          </ac:spMkLst>
        </pc:spChg>
        <pc:spChg chg="add mod">
          <ac:chgData name="Kerry Bardot" userId="a699e1f7-3387-4d5d-be2d-0e2b491228ef" providerId="ADAL" clId="{07CEB706-CB90-4B48-AFE7-524E29AAE8CC}" dt="2025-04-06T12:35:21.008" v="3520"/>
          <ac:spMkLst>
            <pc:docMk/>
            <pc:sldMk cId="76183680" sldId="260"/>
            <ac:spMk id="3" creationId="{C9022921-C709-321B-41C5-DD003147F025}"/>
          </ac:spMkLst>
        </pc:spChg>
        <pc:spChg chg="add mod">
          <ac:chgData name="Kerry Bardot" userId="a699e1f7-3387-4d5d-be2d-0e2b491228ef" providerId="ADAL" clId="{07CEB706-CB90-4B48-AFE7-524E29AAE8CC}" dt="2025-04-06T13:56:39.752" v="5687" actId="1076"/>
          <ac:spMkLst>
            <pc:docMk/>
            <pc:sldMk cId="76183680" sldId="260"/>
            <ac:spMk id="6" creationId="{FE33DE81-DEEF-BD35-A7DC-DABC575EFF24}"/>
          </ac:spMkLst>
        </pc:spChg>
        <pc:spChg chg="del">
          <ac:chgData name="Kerry Bardot" userId="a699e1f7-3387-4d5d-be2d-0e2b491228ef" providerId="ADAL" clId="{07CEB706-CB90-4B48-AFE7-524E29AAE8CC}" dt="2025-04-06T12:35:19.761" v="3519" actId="478"/>
          <ac:spMkLst>
            <pc:docMk/>
            <pc:sldMk cId="76183680" sldId="260"/>
            <ac:spMk id="7" creationId="{A4B3EE16-6E51-347D-FBD2-19A030F1081B}"/>
          </ac:spMkLst>
        </pc:spChg>
        <pc:picChg chg="mod">
          <ac:chgData name="Kerry Bardot" userId="a699e1f7-3387-4d5d-be2d-0e2b491228ef" providerId="ADAL" clId="{07CEB706-CB90-4B48-AFE7-524E29AAE8CC}" dt="2025-04-06T12:35:34.924" v="3525" actId="1076"/>
          <ac:picMkLst>
            <pc:docMk/>
            <pc:sldMk cId="76183680" sldId="260"/>
            <ac:picMk id="4" creationId="{C311C511-3185-2834-3B52-1A91CD515FD2}"/>
          </ac:picMkLst>
        </pc:picChg>
        <pc:picChg chg="mod">
          <ac:chgData name="Kerry Bardot" userId="a699e1f7-3387-4d5d-be2d-0e2b491228ef" providerId="ADAL" clId="{07CEB706-CB90-4B48-AFE7-524E29AAE8CC}" dt="2025-04-06T12:35:32.774" v="3524" actId="1076"/>
          <ac:picMkLst>
            <pc:docMk/>
            <pc:sldMk cId="76183680" sldId="260"/>
            <ac:picMk id="5" creationId="{E8E46FBE-9C22-232A-B9F5-8D3D4EA8FCC4}"/>
          </ac:picMkLst>
        </pc:picChg>
        <pc:picChg chg="add mod">
          <ac:chgData name="Kerry Bardot" userId="a699e1f7-3387-4d5d-be2d-0e2b491228ef" providerId="ADAL" clId="{07CEB706-CB90-4B48-AFE7-524E29AAE8CC}" dt="2025-04-06T13:56:47.431" v="5690" actId="1076"/>
          <ac:picMkLst>
            <pc:docMk/>
            <pc:sldMk cId="76183680" sldId="260"/>
            <ac:picMk id="8" creationId="{DFB8A0AF-FC15-0020-3BEF-770ED81100FA}"/>
          </ac:picMkLst>
        </pc:picChg>
      </pc:sldChg>
      <pc:sldChg chg="delSp modSp mod">
        <pc:chgData name="Kerry Bardot" userId="a699e1f7-3387-4d5d-be2d-0e2b491228ef" providerId="ADAL" clId="{07CEB706-CB90-4B48-AFE7-524E29AAE8CC}" dt="2025-04-06T13:15:34.244" v="4237" actId="478"/>
        <pc:sldMkLst>
          <pc:docMk/>
          <pc:sldMk cId="1338651506" sldId="264"/>
        </pc:sldMkLst>
        <pc:spChg chg="del mod">
          <ac:chgData name="Kerry Bardot" userId="a699e1f7-3387-4d5d-be2d-0e2b491228ef" providerId="ADAL" clId="{07CEB706-CB90-4B48-AFE7-524E29AAE8CC}" dt="2025-04-06T13:15:34.244" v="4237" actId="478"/>
          <ac:spMkLst>
            <pc:docMk/>
            <pc:sldMk cId="1338651506" sldId="264"/>
            <ac:spMk id="10" creationId="{10E386B6-A024-F262-E332-D30FE0407BD5}"/>
          </ac:spMkLst>
        </pc:spChg>
        <pc:cxnChg chg="del">
          <ac:chgData name="Kerry Bardot" userId="a699e1f7-3387-4d5d-be2d-0e2b491228ef" providerId="ADAL" clId="{07CEB706-CB90-4B48-AFE7-524E29AAE8CC}" dt="2025-04-06T13:15:32.604" v="4236" actId="478"/>
          <ac:cxnSpMkLst>
            <pc:docMk/>
            <pc:sldMk cId="1338651506" sldId="264"/>
            <ac:cxnSpMk id="9" creationId="{E93DCEB0-2454-830D-98C6-6B028767B39D}"/>
          </ac:cxnSpMkLst>
        </pc:cxnChg>
      </pc:sldChg>
      <pc:sldChg chg="delSp modSp mod">
        <pc:chgData name="Kerry Bardot" userId="a699e1f7-3387-4d5d-be2d-0e2b491228ef" providerId="ADAL" clId="{07CEB706-CB90-4B48-AFE7-524E29AAE8CC}" dt="2025-04-06T13:35:26.870" v="5331" actId="1076"/>
        <pc:sldMkLst>
          <pc:docMk/>
          <pc:sldMk cId="2976959984" sldId="567"/>
        </pc:sldMkLst>
        <pc:spChg chg="mod">
          <ac:chgData name="Kerry Bardot" userId="a699e1f7-3387-4d5d-be2d-0e2b491228ef" providerId="ADAL" clId="{07CEB706-CB90-4B48-AFE7-524E29AAE8CC}" dt="2025-04-06T13:35:26.870" v="5331" actId="1076"/>
          <ac:spMkLst>
            <pc:docMk/>
            <pc:sldMk cId="2976959984" sldId="567"/>
            <ac:spMk id="3" creationId="{1ED05F6F-BEE8-3C33-8813-DF68ED4C4CAC}"/>
          </ac:spMkLst>
        </pc:spChg>
        <pc:spChg chg="mod">
          <ac:chgData name="Kerry Bardot" userId="a699e1f7-3387-4d5d-be2d-0e2b491228ef" providerId="ADAL" clId="{07CEB706-CB90-4B48-AFE7-524E29AAE8CC}" dt="2025-04-06T13:35:16.458" v="5326" actId="1076"/>
          <ac:spMkLst>
            <pc:docMk/>
            <pc:sldMk cId="2976959984" sldId="567"/>
            <ac:spMk id="12" creationId="{BF9CDD11-DED0-DAC1-120E-7BF1B392B6F3}"/>
          </ac:spMkLst>
        </pc:spChg>
        <pc:spChg chg="mod">
          <ac:chgData name="Kerry Bardot" userId="a699e1f7-3387-4d5d-be2d-0e2b491228ef" providerId="ADAL" clId="{07CEB706-CB90-4B48-AFE7-524E29AAE8CC}" dt="2025-04-06T13:35:16.458" v="5326" actId="1076"/>
          <ac:spMkLst>
            <pc:docMk/>
            <pc:sldMk cId="2976959984" sldId="567"/>
            <ac:spMk id="14" creationId="{1A6834A0-0B6D-3AFD-1073-0BB3A4C64FDE}"/>
          </ac:spMkLst>
        </pc:spChg>
        <pc:spChg chg="mod">
          <ac:chgData name="Kerry Bardot" userId="a699e1f7-3387-4d5d-be2d-0e2b491228ef" providerId="ADAL" clId="{07CEB706-CB90-4B48-AFE7-524E29AAE8CC}" dt="2025-04-06T13:35:16.458" v="5326" actId="1076"/>
          <ac:spMkLst>
            <pc:docMk/>
            <pc:sldMk cId="2976959984" sldId="567"/>
            <ac:spMk id="19" creationId="{E5E38F60-A3D6-7176-C0B2-C462D218C15C}"/>
          </ac:spMkLst>
        </pc:spChg>
        <pc:spChg chg="del">
          <ac:chgData name="Kerry Bardot" userId="a699e1f7-3387-4d5d-be2d-0e2b491228ef" providerId="ADAL" clId="{07CEB706-CB90-4B48-AFE7-524E29AAE8CC}" dt="2025-04-06T13:34:55.422" v="5320" actId="478"/>
          <ac:spMkLst>
            <pc:docMk/>
            <pc:sldMk cId="2976959984" sldId="567"/>
            <ac:spMk id="20" creationId="{3EF72067-AE7C-5BE6-5559-53720AE4935F}"/>
          </ac:spMkLst>
        </pc:spChg>
        <pc:spChg chg="mod">
          <ac:chgData name="Kerry Bardot" userId="a699e1f7-3387-4d5d-be2d-0e2b491228ef" providerId="ADAL" clId="{07CEB706-CB90-4B48-AFE7-524E29AAE8CC}" dt="2025-04-06T13:26:42.899" v="5064" actId="1076"/>
          <ac:spMkLst>
            <pc:docMk/>
            <pc:sldMk cId="2976959984" sldId="567"/>
            <ac:spMk id="66" creationId="{C22F148A-9B37-879E-007F-5285CBAA3690}"/>
          </ac:spMkLst>
        </pc:spChg>
        <pc:picChg chg="mod">
          <ac:chgData name="Kerry Bardot" userId="a699e1f7-3387-4d5d-be2d-0e2b491228ef" providerId="ADAL" clId="{07CEB706-CB90-4B48-AFE7-524E29AAE8CC}" dt="2025-04-06T13:35:05.621" v="5324" actId="1076"/>
          <ac:picMkLst>
            <pc:docMk/>
            <pc:sldMk cId="2976959984" sldId="567"/>
            <ac:picMk id="8" creationId="{6B159205-229C-D0BD-2851-A9C5AAD6952B}"/>
          </ac:picMkLst>
        </pc:picChg>
      </pc:sldChg>
      <pc:sldChg chg="addSp delSp modSp add mod">
        <pc:chgData name="Kerry Bardot" userId="a699e1f7-3387-4d5d-be2d-0e2b491228ef" providerId="ADAL" clId="{07CEB706-CB90-4B48-AFE7-524E29AAE8CC}" dt="2025-04-07T14:31:08.496" v="6729" actId="20577"/>
        <pc:sldMkLst>
          <pc:docMk/>
          <pc:sldMk cId="1241988320" sldId="568"/>
        </pc:sldMkLst>
        <pc:spChg chg="mod">
          <ac:chgData name="Kerry Bardot" userId="a699e1f7-3387-4d5d-be2d-0e2b491228ef" providerId="ADAL" clId="{07CEB706-CB90-4B48-AFE7-524E29AAE8CC}" dt="2025-04-07T14:30:57.973" v="6726" actId="1076"/>
          <ac:spMkLst>
            <pc:docMk/>
            <pc:sldMk cId="1241988320" sldId="568"/>
            <ac:spMk id="2" creationId="{B2DD08CB-06F9-6BC7-4068-0A8C8CF56A51}"/>
          </ac:spMkLst>
        </pc:spChg>
        <pc:spChg chg="add mod">
          <ac:chgData name="Kerry Bardot" userId="a699e1f7-3387-4d5d-be2d-0e2b491228ef" providerId="ADAL" clId="{07CEB706-CB90-4B48-AFE7-524E29AAE8CC}" dt="2025-04-07T14:31:08.496" v="6729" actId="20577"/>
          <ac:spMkLst>
            <pc:docMk/>
            <pc:sldMk cId="1241988320" sldId="568"/>
            <ac:spMk id="3" creationId="{01423C10-3FE3-968C-70D6-065A466FEE49}"/>
          </ac:spMkLst>
        </pc:spChg>
        <pc:spChg chg="add mod">
          <ac:chgData name="Kerry Bardot" userId="a699e1f7-3387-4d5d-be2d-0e2b491228ef" providerId="ADAL" clId="{07CEB706-CB90-4B48-AFE7-524E29AAE8CC}" dt="2025-04-07T14:02:45.124" v="6020" actId="14100"/>
          <ac:spMkLst>
            <pc:docMk/>
            <pc:sldMk cId="1241988320" sldId="568"/>
            <ac:spMk id="5" creationId="{8F0F5941-721C-4DF1-66B7-3822D962D568}"/>
          </ac:spMkLst>
        </pc:spChg>
        <pc:spChg chg="del">
          <ac:chgData name="Kerry Bardot" userId="a699e1f7-3387-4d5d-be2d-0e2b491228ef" providerId="ADAL" clId="{07CEB706-CB90-4B48-AFE7-524E29AAE8CC}" dt="2025-04-06T13:34:13.464" v="5316" actId="478"/>
          <ac:spMkLst>
            <pc:docMk/>
            <pc:sldMk cId="1241988320" sldId="568"/>
            <ac:spMk id="19" creationId="{FC9067FB-41F4-FA5B-1A41-F51C7A96F852}"/>
          </ac:spMkLst>
        </pc:spChg>
        <pc:spChg chg="mod">
          <ac:chgData name="Kerry Bardot" userId="a699e1f7-3387-4d5d-be2d-0e2b491228ef" providerId="ADAL" clId="{07CEB706-CB90-4B48-AFE7-524E29AAE8CC}" dt="2025-04-07T14:02:31.048" v="6016" actId="255"/>
          <ac:spMkLst>
            <pc:docMk/>
            <pc:sldMk cId="1241988320" sldId="568"/>
            <ac:spMk id="22" creationId="{DAC1B9ED-C255-C115-0704-E82C3AEDDE96}"/>
          </ac:spMkLst>
        </pc:spChg>
        <pc:spChg chg="mod">
          <ac:chgData name="Kerry Bardot" userId="a699e1f7-3387-4d5d-be2d-0e2b491228ef" providerId="ADAL" clId="{07CEB706-CB90-4B48-AFE7-524E29AAE8CC}" dt="2025-04-07T14:02:34.984" v="6017" actId="255"/>
          <ac:spMkLst>
            <pc:docMk/>
            <pc:sldMk cId="1241988320" sldId="568"/>
            <ac:spMk id="23" creationId="{9DA18504-F119-7869-7E2B-71194127E51B}"/>
          </ac:spMkLst>
        </pc:spChg>
        <pc:spChg chg="mod">
          <ac:chgData name="Kerry Bardot" userId="a699e1f7-3387-4d5d-be2d-0e2b491228ef" providerId="ADAL" clId="{07CEB706-CB90-4B48-AFE7-524E29AAE8CC}" dt="2025-04-07T14:02:26.770" v="6015" actId="255"/>
          <ac:spMkLst>
            <pc:docMk/>
            <pc:sldMk cId="1241988320" sldId="568"/>
            <ac:spMk id="24" creationId="{BC0A74AA-1252-38F0-0B60-7EEDCFC7C6D7}"/>
          </ac:spMkLst>
        </pc:spChg>
        <pc:spChg chg="mod">
          <ac:chgData name="Kerry Bardot" userId="a699e1f7-3387-4d5d-be2d-0e2b491228ef" providerId="ADAL" clId="{07CEB706-CB90-4B48-AFE7-524E29AAE8CC}" dt="2025-04-07T14:02:18.299" v="6014" actId="6549"/>
          <ac:spMkLst>
            <pc:docMk/>
            <pc:sldMk cId="1241988320" sldId="568"/>
            <ac:spMk id="25" creationId="{B4434D92-DE18-481D-78C1-FD295B3F4AF0}"/>
          </ac:spMkLst>
        </pc:spChg>
        <pc:spChg chg="mod">
          <ac:chgData name="Kerry Bardot" userId="a699e1f7-3387-4d5d-be2d-0e2b491228ef" providerId="ADAL" clId="{07CEB706-CB90-4B48-AFE7-524E29AAE8CC}" dt="2025-04-07T14:02:38.809" v="6018" actId="255"/>
          <ac:spMkLst>
            <pc:docMk/>
            <pc:sldMk cId="1241988320" sldId="568"/>
            <ac:spMk id="26" creationId="{4CE9E258-58C1-E863-AAD0-3EAF915831F5}"/>
          </ac:spMkLst>
        </pc:spChg>
        <pc:picChg chg="mod">
          <ac:chgData name="Kerry Bardot" userId="a699e1f7-3387-4d5d-be2d-0e2b491228ef" providerId="ADAL" clId="{07CEB706-CB90-4B48-AFE7-524E29AAE8CC}" dt="2025-04-07T14:00:22.110" v="5898" actId="1076"/>
          <ac:picMkLst>
            <pc:docMk/>
            <pc:sldMk cId="1241988320" sldId="568"/>
            <ac:picMk id="13" creationId="{6389072F-92A0-5EBC-0FEF-C5490082EFC9}"/>
          </ac:picMkLst>
        </pc:picChg>
        <pc:picChg chg="add del">
          <ac:chgData name="Kerry Bardot" userId="a699e1f7-3387-4d5d-be2d-0e2b491228ef" providerId="ADAL" clId="{07CEB706-CB90-4B48-AFE7-524E29AAE8CC}" dt="2025-04-06T13:55:07.397" v="5645" actId="478"/>
          <ac:picMkLst>
            <pc:docMk/>
            <pc:sldMk cId="1241988320" sldId="568"/>
            <ac:picMk id="15" creationId="{42CBCC11-C8B8-FEE2-C1A3-35472CC80DEA}"/>
          </ac:picMkLst>
        </pc:picChg>
        <pc:picChg chg="add mod">
          <ac:chgData name="Kerry Bardot" userId="a699e1f7-3387-4d5d-be2d-0e2b491228ef" providerId="ADAL" clId="{07CEB706-CB90-4B48-AFE7-524E29AAE8CC}" dt="2025-04-07T14:31:06.655" v="6728" actId="1076"/>
          <ac:picMkLst>
            <pc:docMk/>
            <pc:sldMk cId="1241988320" sldId="568"/>
            <ac:picMk id="21" creationId="{0699F1D9-2D57-1C5D-B59E-1DEE72F4237C}"/>
          </ac:picMkLst>
        </pc:picChg>
        <pc:picChg chg="mod">
          <ac:chgData name="Kerry Bardot" userId="a699e1f7-3387-4d5d-be2d-0e2b491228ef" providerId="ADAL" clId="{07CEB706-CB90-4B48-AFE7-524E29AAE8CC}" dt="2025-04-07T14:30:55.783" v="6725" actId="1076"/>
          <ac:picMkLst>
            <pc:docMk/>
            <pc:sldMk cId="1241988320" sldId="568"/>
            <ac:picMk id="31" creationId="{4A912599-C0FF-D93C-73EB-61131697751F}"/>
          </ac:picMkLst>
        </pc:picChg>
        <pc:cxnChg chg="del mod">
          <ac:chgData name="Kerry Bardot" userId="a699e1f7-3387-4d5d-be2d-0e2b491228ef" providerId="ADAL" clId="{07CEB706-CB90-4B48-AFE7-524E29AAE8CC}" dt="2025-04-07T14:31:01.089" v="6727" actId="478"/>
          <ac:cxnSpMkLst>
            <pc:docMk/>
            <pc:sldMk cId="1241988320" sldId="568"/>
            <ac:cxnSpMk id="4" creationId="{852BCB15-09DD-F9BC-1AE8-BCBB1C0176C0}"/>
          </ac:cxnSpMkLst>
        </pc:cxnChg>
      </pc:sldChg>
      <pc:sldChg chg="del">
        <pc:chgData name="Kerry Bardot" userId="a699e1f7-3387-4d5d-be2d-0e2b491228ef" providerId="ADAL" clId="{07CEB706-CB90-4B48-AFE7-524E29AAE8CC}" dt="2025-04-06T13:28:04.301" v="5070" actId="2696"/>
        <pc:sldMkLst>
          <pc:docMk/>
          <pc:sldMk cId="1422019584" sldId="568"/>
        </pc:sldMkLst>
      </pc:sldChg>
      <pc:sldChg chg="delSp modSp add del mod">
        <pc:chgData name="Kerry Bardot" userId="a699e1f7-3387-4d5d-be2d-0e2b491228ef" providerId="ADAL" clId="{07CEB706-CB90-4B48-AFE7-524E29AAE8CC}" dt="2025-04-07T14:42:45.306" v="6868" actId="47"/>
        <pc:sldMkLst>
          <pc:docMk/>
          <pc:sldMk cId="269544772" sldId="574"/>
        </pc:sldMkLst>
        <pc:spChg chg="mod">
          <ac:chgData name="Kerry Bardot" userId="a699e1f7-3387-4d5d-be2d-0e2b491228ef" providerId="ADAL" clId="{07CEB706-CB90-4B48-AFE7-524E29AAE8CC}" dt="2025-04-06T13:33:49.531" v="5313" actId="6549"/>
          <ac:spMkLst>
            <pc:docMk/>
            <pc:sldMk cId="269544772" sldId="574"/>
            <ac:spMk id="5" creationId="{2889114A-1D70-4EE6-34CB-9975ADB7A19C}"/>
          </ac:spMkLst>
        </pc:spChg>
        <pc:spChg chg="mod">
          <ac:chgData name="Kerry Bardot" userId="a699e1f7-3387-4d5d-be2d-0e2b491228ef" providerId="ADAL" clId="{07CEB706-CB90-4B48-AFE7-524E29AAE8CC}" dt="2025-04-06T13:34:07.179" v="5315" actId="20577"/>
          <ac:spMkLst>
            <pc:docMk/>
            <pc:sldMk cId="269544772" sldId="574"/>
            <ac:spMk id="19" creationId="{FC9067FB-41F4-FA5B-1A41-F51C7A96F852}"/>
          </ac:spMkLst>
        </pc:spChg>
        <pc:picChg chg="del">
          <ac:chgData name="Kerry Bardot" userId="a699e1f7-3387-4d5d-be2d-0e2b491228ef" providerId="ADAL" clId="{07CEB706-CB90-4B48-AFE7-524E29AAE8CC}" dt="2025-04-07T14:30:46.866" v="6721" actId="21"/>
          <ac:picMkLst>
            <pc:docMk/>
            <pc:sldMk cId="269544772" sldId="574"/>
            <ac:picMk id="21" creationId="{0699F1D9-2D57-1C5D-B59E-1DEE72F4237C}"/>
          </ac:picMkLst>
        </pc:picChg>
      </pc:sldChg>
      <pc:sldChg chg="delSp del mod">
        <pc:chgData name="Kerry Bardot" userId="a699e1f7-3387-4d5d-be2d-0e2b491228ef" providerId="ADAL" clId="{07CEB706-CB90-4B48-AFE7-524E29AAE8CC}" dt="2025-04-06T13:28:04.301" v="5070" actId="2696"/>
        <pc:sldMkLst>
          <pc:docMk/>
          <pc:sldMk cId="1347649634" sldId="574"/>
        </pc:sldMkLst>
        <pc:spChg chg="del">
          <ac:chgData name="Kerry Bardot" userId="a699e1f7-3387-4d5d-be2d-0e2b491228ef" providerId="ADAL" clId="{07CEB706-CB90-4B48-AFE7-524E29AAE8CC}" dt="2025-04-06T13:18:57.296" v="4456" actId="478"/>
          <ac:spMkLst>
            <pc:docMk/>
            <pc:sldMk cId="1347649634" sldId="574"/>
            <ac:spMk id="14" creationId="{3BCE7621-E00E-EDBE-AD81-AF4624AC7C8C}"/>
          </ac:spMkLst>
        </pc:spChg>
      </pc:sldChg>
      <pc:sldChg chg="modAnim">
        <pc:chgData name="Kerry Bardot" userId="a699e1f7-3387-4d5d-be2d-0e2b491228ef" providerId="ADAL" clId="{07CEB706-CB90-4B48-AFE7-524E29AAE8CC}" dt="2025-04-06T13:59:28.763" v="5729"/>
        <pc:sldMkLst>
          <pc:docMk/>
          <pc:sldMk cId="2192802574" sldId="575"/>
        </pc:sldMkLst>
      </pc:sldChg>
      <pc:sldChg chg="modSp mod">
        <pc:chgData name="Kerry Bardot" userId="a699e1f7-3387-4d5d-be2d-0e2b491228ef" providerId="ADAL" clId="{07CEB706-CB90-4B48-AFE7-524E29AAE8CC}" dt="2025-04-06T13:16:33.911" v="4332" actId="6549"/>
        <pc:sldMkLst>
          <pc:docMk/>
          <pc:sldMk cId="722587141" sldId="576"/>
        </pc:sldMkLst>
        <pc:spChg chg="mod">
          <ac:chgData name="Kerry Bardot" userId="a699e1f7-3387-4d5d-be2d-0e2b491228ef" providerId="ADAL" clId="{07CEB706-CB90-4B48-AFE7-524E29AAE8CC}" dt="2025-04-06T13:15:57.747" v="4240" actId="20577"/>
          <ac:spMkLst>
            <pc:docMk/>
            <pc:sldMk cId="722587141" sldId="576"/>
            <ac:spMk id="3" creationId="{30548EC4-00B0-188A-E8C0-E72C6C09DDB3}"/>
          </ac:spMkLst>
        </pc:spChg>
        <pc:spChg chg="mod">
          <ac:chgData name="Kerry Bardot" userId="a699e1f7-3387-4d5d-be2d-0e2b491228ef" providerId="ADAL" clId="{07CEB706-CB90-4B48-AFE7-524E29AAE8CC}" dt="2025-04-06T13:16:33.911" v="4332" actId="6549"/>
          <ac:spMkLst>
            <pc:docMk/>
            <pc:sldMk cId="722587141" sldId="576"/>
            <ac:spMk id="14" creationId="{5C07F9E5-F716-6AD3-CC40-3C3A3D2DC098}"/>
          </ac:spMkLst>
        </pc:spChg>
      </pc:sldChg>
      <pc:sldChg chg="del">
        <pc:chgData name="Kerry Bardot" userId="a699e1f7-3387-4d5d-be2d-0e2b491228ef" providerId="ADAL" clId="{07CEB706-CB90-4B48-AFE7-524E29AAE8CC}" dt="2025-04-05T14:57:03.319" v="1396" actId="47"/>
        <pc:sldMkLst>
          <pc:docMk/>
          <pc:sldMk cId="592982806" sldId="579"/>
        </pc:sldMkLst>
      </pc:sldChg>
      <pc:sldChg chg="delSp add del mod">
        <pc:chgData name="Kerry Bardot" userId="a699e1f7-3387-4d5d-be2d-0e2b491228ef" providerId="ADAL" clId="{07CEB706-CB90-4B48-AFE7-524E29AAE8CC}" dt="2025-04-06T11:55:51.655" v="2451" actId="47"/>
        <pc:sldMkLst>
          <pc:docMk/>
          <pc:sldMk cId="4164989529" sldId="580"/>
        </pc:sldMkLst>
        <pc:spChg chg="del">
          <ac:chgData name="Kerry Bardot" userId="a699e1f7-3387-4d5d-be2d-0e2b491228ef" providerId="ADAL" clId="{07CEB706-CB90-4B48-AFE7-524E29AAE8CC}" dt="2025-04-05T14:44:34.187" v="652" actId="478"/>
          <ac:spMkLst>
            <pc:docMk/>
            <pc:sldMk cId="4164989529" sldId="580"/>
            <ac:spMk id="2" creationId="{C7C1C52F-007E-960B-A1A1-7482B7454604}"/>
          </ac:spMkLst>
        </pc:spChg>
        <pc:spChg chg="del">
          <ac:chgData name="Kerry Bardot" userId="a699e1f7-3387-4d5d-be2d-0e2b491228ef" providerId="ADAL" clId="{07CEB706-CB90-4B48-AFE7-524E29AAE8CC}" dt="2025-04-05T14:44:33.580" v="651" actId="478"/>
          <ac:spMkLst>
            <pc:docMk/>
            <pc:sldMk cId="4164989529" sldId="580"/>
            <ac:spMk id="3" creationId="{876C7656-E184-DCFB-4DB1-1E0D82D9866C}"/>
          </ac:spMkLst>
        </pc:spChg>
      </pc:sldChg>
      <pc:sldChg chg="addSp delSp modSp mod modAnim">
        <pc:chgData name="Kerry Bardot" userId="a699e1f7-3387-4d5d-be2d-0e2b491228ef" providerId="ADAL" clId="{07CEB706-CB90-4B48-AFE7-524E29AAE8CC}" dt="2025-04-06T13:49:48.623" v="5509"/>
        <pc:sldMkLst>
          <pc:docMk/>
          <pc:sldMk cId="4184498177" sldId="581"/>
        </pc:sldMkLst>
        <pc:spChg chg="del">
          <ac:chgData name="Kerry Bardot" userId="a699e1f7-3387-4d5d-be2d-0e2b491228ef" providerId="ADAL" clId="{07CEB706-CB90-4B48-AFE7-524E29AAE8CC}" dt="2025-04-05T14:58:19.300" v="1401" actId="478"/>
          <ac:spMkLst>
            <pc:docMk/>
            <pc:sldMk cId="4184498177" sldId="581"/>
            <ac:spMk id="2" creationId="{0B6B9CEE-6C02-DAA8-DF42-37F84C35AF18}"/>
          </ac:spMkLst>
        </pc:spChg>
        <pc:spChg chg="add mod">
          <ac:chgData name="Kerry Bardot" userId="a699e1f7-3387-4d5d-be2d-0e2b491228ef" providerId="ADAL" clId="{07CEB706-CB90-4B48-AFE7-524E29AAE8CC}" dt="2025-04-05T15:15:33.731" v="2049" actId="20577"/>
          <ac:spMkLst>
            <pc:docMk/>
            <pc:sldMk cId="4184498177" sldId="581"/>
            <ac:spMk id="3" creationId="{FA718908-B440-A8F8-D2DB-6A4E02C0D207}"/>
          </ac:spMkLst>
        </pc:spChg>
        <pc:spChg chg="del mod">
          <ac:chgData name="Kerry Bardot" userId="a699e1f7-3387-4d5d-be2d-0e2b491228ef" providerId="ADAL" clId="{07CEB706-CB90-4B48-AFE7-524E29AAE8CC}" dt="2025-04-05T15:03:14.847" v="1935" actId="478"/>
          <ac:spMkLst>
            <pc:docMk/>
            <pc:sldMk cId="4184498177" sldId="581"/>
            <ac:spMk id="12" creationId="{AFE415B6-0B3C-CBAF-8F0D-CBA28BED8023}"/>
          </ac:spMkLst>
        </pc:spChg>
        <pc:spChg chg="mod">
          <ac:chgData name="Kerry Bardot" userId="a699e1f7-3387-4d5d-be2d-0e2b491228ef" providerId="ADAL" clId="{07CEB706-CB90-4B48-AFE7-524E29AAE8CC}" dt="2025-04-06T11:58:16.935" v="2497" actId="14100"/>
          <ac:spMkLst>
            <pc:docMk/>
            <pc:sldMk cId="4184498177" sldId="581"/>
            <ac:spMk id="14" creationId="{3E00B57A-9028-EBE7-E665-E73D1422CC9B}"/>
          </ac:spMkLst>
        </pc:spChg>
        <pc:spChg chg="mod">
          <ac:chgData name="Kerry Bardot" userId="a699e1f7-3387-4d5d-be2d-0e2b491228ef" providerId="ADAL" clId="{07CEB706-CB90-4B48-AFE7-524E29AAE8CC}" dt="2025-04-05T15:05:42.173" v="2023" actId="1076"/>
          <ac:spMkLst>
            <pc:docMk/>
            <pc:sldMk cId="4184498177" sldId="581"/>
            <ac:spMk id="22" creationId="{BFBC164E-7959-CDD3-E067-FB971E644F8C}"/>
          </ac:spMkLst>
        </pc:spChg>
        <pc:spChg chg="mod">
          <ac:chgData name="Kerry Bardot" userId="a699e1f7-3387-4d5d-be2d-0e2b491228ef" providerId="ADAL" clId="{07CEB706-CB90-4B48-AFE7-524E29AAE8CC}" dt="2025-04-05T15:05:42.173" v="2023" actId="1076"/>
          <ac:spMkLst>
            <pc:docMk/>
            <pc:sldMk cId="4184498177" sldId="581"/>
            <ac:spMk id="25" creationId="{941E0530-8B4F-63B2-9EF6-8673FC353BDB}"/>
          </ac:spMkLst>
        </pc:spChg>
        <pc:spChg chg="mod">
          <ac:chgData name="Kerry Bardot" userId="a699e1f7-3387-4d5d-be2d-0e2b491228ef" providerId="ADAL" clId="{07CEB706-CB90-4B48-AFE7-524E29AAE8CC}" dt="2025-04-05T15:05:42.173" v="2023" actId="1076"/>
          <ac:spMkLst>
            <pc:docMk/>
            <pc:sldMk cId="4184498177" sldId="581"/>
            <ac:spMk id="26" creationId="{31F86E0C-DAA5-5D3B-2E37-7D2EC229EA21}"/>
          </ac:spMkLst>
        </pc:spChg>
        <pc:spChg chg="mod">
          <ac:chgData name="Kerry Bardot" userId="a699e1f7-3387-4d5d-be2d-0e2b491228ef" providerId="ADAL" clId="{07CEB706-CB90-4B48-AFE7-524E29AAE8CC}" dt="2025-04-06T11:59:04.334" v="2534" actId="20577"/>
          <ac:spMkLst>
            <pc:docMk/>
            <pc:sldMk cId="4184498177" sldId="581"/>
            <ac:spMk id="27" creationId="{9D366F6A-C1A3-FCA3-6E16-47143D1372F2}"/>
          </ac:spMkLst>
        </pc:spChg>
        <pc:grpChg chg="mod">
          <ac:chgData name="Kerry Bardot" userId="a699e1f7-3387-4d5d-be2d-0e2b491228ef" providerId="ADAL" clId="{07CEB706-CB90-4B48-AFE7-524E29AAE8CC}" dt="2025-04-05T15:05:42.173" v="2023" actId="1076"/>
          <ac:grpSpMkLst>
            <pc:docMk/>
            <pc:sldMk cId="4184498177" sldId="581"/>
            <ac:grpSpMk id="21" creationId="{ABC3B6DB-9D84-1F3C-5527-4EA50C5EBBBC}"/>
          </ac:grpSpMkLst>
        </pc:grpChg>
        <pc:picChg chg="add mod">
          <ac:chgData name="Kerry Bardot" userId="a699e1f7-3387-4d5d-be2d-0e2b491228ef" providerId="ADAL" clId="{07CEB706-CB90-4B48-AFE7-524E29AAE8CC}" dt="2025-04-05T15:05:44.156" v="2024" actId="1076"/>
          <ac:picMkLst>
            <pc:docMk/>
            <pc:sldMk cId="4184498177" sldId="581"/>
            <ac:picMk id="4" creationId="{E366DF00-E9D3-3928-07C8-54CA60B69BCE}"/>
          </ac:picMkLst>
        </pc:picChg>
        <pc:picChg chg="mod">
          <ac:chgData name="Kerry Bardot" userId="a699e1f7-3387-4d5d-be2d-0e2b491228ef" providerId="ADAL" clId="{07CEB706-CB90-4B48-AFE7-524E29AAE8CC}" dt="2025-04-05T15:02:18.557" v="1888" actId="1076"/>
          <ac:picMkLst>
            <pc:docMk/>
            <pc:sldMk cId="4184498177" sldId="581"/>
            <ac:picMk id="16" creationId="{150D25AF-B209-7A1C-C9EE-E3E3DF48B967}"/>
          </ac:picMkLst>
        </pc:picChg>
        <pc:picChg chg="mod">
          <ac:chgData name="Kerry Bardot" userId="a699e1f7-3387-4d5d-be2d-0e2b491228ef" providerId="ADAL" clId="{07CEB706-CB90-4B48-AFE7-524E29AAE8CC}" dt="2025-04-05T15:05:42.173" v="2023" actId="1076"/>
          <ac:picMkLst>
            <pc:docMk/>
            <pc:sldMk cId="4184498177" sldId="581"/>
            <ac:picMk id="20" creationId="{60097EA4-20B3-6F92-381E-86C7DDB14602}"/>
          </ac:picMkLst>
        </pc:picChg>
        <pc:cxnChg chg="mod">
          <ac:chgData name="Kerry Bardot" userId="a699e1f7-3387-4d5d-be2d-0e2b491228ef" providerId="ADAL" clId="{07CEB706-CB90-4B48-AFE7-524E29AAE8CC}" dt="2025-04-05T15:05:42.173" v="2023" actId="1076"/>
          <ac:cxnSpMkLst>
            <pc:docMk/>
            <pc:sldMk cId="4184498177" sldId="581"/>
            <ac:cxnSpMk id="23" creationId="{2D9A615B-CB6C-1E96-618E-2CE54808AFAB}"/>
          </ac:cxnSpMkLst>
        </pc:cxnChg>
        <pc:cxnChg chg="mod">
          <ac:chgData name="Kerry Bardot" userId="a699e1f7-3387-4d5d-be2d-0e2b491228ef" providerId="ADAL" clId="{07CEB706-CB90-4B48-AFE7-524E29AAE8CC}" dt="2025-04-05T15:05:42.173" v="2023" actId="1076"/>
          <ac:cxnSpMkLst>
            <pc:docMk/>
            <pc:sldMk cId="4184498177" sldId="581"/>
            <ac:cxnSpMk id="24" creationId="{916B22EC-2A53-E7B7-C583-184E80373077}"/>
          </ac:cxnSpMkLst>
        </pc:cxnChg>
      </pc:sldChg>
      <pc:sldChg chg="del">
        <pc:chgData name="Kerry Bardot" userId="a699e1f7-3387-4d5d-be2d-0e2b491228ef" providerId="ADAL" clId="{07CEB706-CB90-4B48-AFE7-524E29AAE8CC}" dt="2025-04-05T15:00:06.762" v="1712" actId="47"/>
        <pc:sldMkLst>
          <pc:docMk/>
          <pc:sldMk cId="3402795329" sldId="582"/>
        </pc:sldMkLst>
      </pc:sldChg>
      <pc:sldChg chg="delSp add del mod">
        <pc:chgData name="Kerry Bardot" userId="a699e1f7-3387-4d5d-be2d-0e2b491228ef" providerId="ADAL" clId="{07CEB706-CB90-4B48-AFE7-524E29AAE8CC}" dt="2025-04-06T11:55:51.655" v="2451" actId="47"/>
        <pc:sldMkLst>
          <pc:docMk/>
          <pc:sldMk cId="678229580" sldId="583"/>
        </pc:sldMkLst>
        <pc:spChg chg="del">
          <ac:chgData name="Kerry Bardot" userId="a699e1f7-3387-4d5d-be2d-0e2b491228ef" providerId="ADAL" clId="{07CEB706-CB90-4B48-AFE7-524E29AAE8CC}" dt="2025-04-05T14:44:42.747" v="656" actId="478"/>
          <ac:spMkLst>
            <pc:docMk/>
            <pc:sldMk cId="678229580" sldId="583"/>
            <ac:spMk id="2" creationId="{C7C1C52F-007E-960B-A1A1-7482B7454604}"/>
          </ac:spMkLst>
        </pc:spChg>
        <pc:spChg chg="del">
          <ac:chgData name="Kerry Bardot" userId="a699e1f7-3387-4d5d-be2d-0e2b491228ef" providerId="ADAL" clId="{07CEB706-CB90-4B48-AFE7-524E29AAE8CC}" dt="2025-04-05T14:44:42.194" v="655" actId="478"/>
          <ac:spMkLst>
            <pc:docMk/>
            <pc:sldMk cId="678229580" sldId="583"/>
            <ac:spMk id="3" creationId="{876C7656-E184-DCFB-4DB1-1E0D82D9866C}"/>
          </ac:spMkLst>
        </pc:spChg>
      </pc:sldChg>
      <pc:sldChg chg="addSp delSp modSp mod modAnim">
        <pc:chgData name="Kerry Bardot" userId="a699e1f7-3387-4d5d-be2d-0e2b491228ef" providerId="ADAL" clId="{07CEB706-CB90-4B48-AFE7-524E29AAE8CC}" dt="2025-04-07T14:52:38.395" v="6941" actId="20577"/>
        <pc:sldMkLst>
          <pc:docMk/>
          <pc:sldMk cId="1854294904" sldId="584"/>
        </pc:sldMkLst>
        <pc:spChg chg="del">
          <ac:chgData name="Kerry Bardot" userId="a699e1f7-3387-4d5d-be2d-0e2b491228ef" providerId="ADAL" clId="{07CEB706-CB90-4B48-AFE7-524E29AAE8CC}" dt="2025-04-05T15:00:23.379" v="1713" actId="478"/>
          <ac:spMkLst>
            <pc:docMk/>
            <pc:sldMk cId="1854294904" sldId="584"/>
            <ac:spMk id="2" creationId="{0B6B9CEE-6C02-DAA8-DF42-37F84C35AF18}"/>
          </ac:spMkLst>
        </pc:spChg>
        <pc:spChg chg="del">
          <ac:chgData name="Kerry Bardot" userId="a699e1f7-3387-4d5d-be2d-0e2b491228ef" providerId="ADAL" clId="{07CEB706-CB90-4B48-AFE7-524E29AAE8CC}" dt="2025-04-05T15:00:26.747" v="1714" actId="478"/>
          <ac:spMkLst>
            <pc:docMk/>
            <pc:sldMk cId="1854294904" sldId="584"/>
            <ac:spMk id="5" creationId="{A71BB0AE-9984-01E6-C1A0-77DEED3FF975}"/>
          </ac:spMkLst>
        </pc:spChg>
        <pc:spChg chg="add del mod">
          <ac:chgData name="Kerry Bardot" userId="a699e1f7-3387-4d5d-be2d-0e2b491228ef" providerId="ADAL" clId="{07CEB706-CB90-4B48-AFE7-524E29AAE8CC}" dt="2025-04-05T15:00:43.869" v="1735"/>
          <ac:spMkLst>
            <pc:docMk/>
            <pc:sldMk cId="1854294904" sldId="584"/>
            <ac:spMk id="9" creationId="{2829ABDA-BCAC-80F1-8C02-F7F644A9F56F}"/>
          </ac:spMkLst>
        </pc:spChg>
        <pc:spChg chg="add mod">
          <ac:chgData name="Kerry Bardot" userId="a699e1f7-3387-4d5d-be2d-0e2b491228ef" providerId="ADAL" clId="{07CEB706-CB90-4B48-AFE7-524E29AAE8CC}" dt="2025-04-07T14:52:38.395" v="6941" actId="20577"/>
          <ac:spMkLst>
            <pc:docMk/>
            <pc:sldMk cId="1854294904" sldId="584"/>
            <ac:spMk id="10" creationId="{5B80DB05-182D-77C3-5BC4-59723019E842}"/>
          </ac:spMkLst>
        </pc:spChg>
        <pc:spChg chg="add mod">
          <ac:chgData name="Kerry Bardot" userId="a699e1f7-3387-4d5d-be2d-0e2b491228ef" providerId="ADAL" clId="{07CEB706-CB90-4B48-AFE7-524E29AAE8CC}" dt="2025-04-05T15:02:34.757" v="1892"/>
          <ac:spMkLst>
            <pc:docMk/>
            <pc:sldMk cId="1854294904" sldId="584"/>
            <ac:spMk id="11" creationId="{FF4627F1-BBCA-ECA5-5466-31BBCD5A3D2E}"/>
          </ac:spMkLst>
        </pc:spChg>
        <pc:spChg chg="add mod">
          <ac:chgData name="Kerry Bardot" userId="a699e1f7-3387-4d5d-be2d-0e2b491228ef" providerId="ADAL" clId="{07CEB706-CB90-4B48-AFE7-524E29AAE8CC}" dt="2025-04-05T15:15:41.140" v="2055" actId="20577"/>
          <ac:spMkLst>
            <pc:docMk/>
            <pc:sldMk cId="1854294904" sldId="584"/>
            <ac:spMk id="12" creationId="{B47FC439-8FFE-89EC-A5DA-347FB63A4D75}"/>
          </ac:spMkLst>
        </pc:spChg>
        <pc:spChg chg="mod">
          <ac:chgData name="Kerry Bardot" userId="a699e1f7-3387-4d5d-be2d-0e2b491228ef" providerId="ADAL" clId="{07CEB706-CB90-4B48-AFE7-524E29AAE8CC}" dt="2025-04-06T12:00:40.103" v="2588" actId="1076"/>
          <ac:spMkLst>
            <pc:docMk/>
            <pc:sldMk cId="1854294904" sldId="584"/>
            <ac:spMk id="26" creationId="{606BB9D3-1AD3-5C44-62CA-95951FE503F3}"/>
          </ac:spMkLst>
        </pc:spChg>
        <pc:spChg chg="mod">
          <ac:chgData name="Kerry Bardot" userId="a699e1f7-3387-4d5d-be2d-0e2b491228ef" providerId="ADAL" clId="{07CEB706-CB90-4B48-AFE7-524E29AAE8CC}" dt="2025-04-06T12:00:40.103" v="2588" actId="1076"/>
          <ac:spMkLst>
            <pc:docMk/>
            <pc:sldMk cId="1854294904" sldId="584"/>
            <ac:spMk id="27" creationId="{18BA963F-E75F-83F4-5AAB-04181203E73F}"/>
          </ac:spMkLst>
        </pc:spChg>
        <pc:spChg chg="mod">
          <ac:chgData name="Kerry Bardot" userId="a699e1f7-3387-4d5d-be2d-0e2b491228ef" providerId="ADAL" clId="{07CEB706-CB90-4B48-AFE7-524E29AAE8CC}" dt="2025-04-06T12:00:40.103" v="2588" actId="1076"/>
          <ac:spMkLst>
            <pc:docMk/>
            <pc:sldMk cId="1854294904" sldId="584"/>
            <ac:spMk id="29" creationId="{3AC8B09A-A5F9-04B5-8757-0313EECE9D24}"/>
          </ac:spMkLst>
        </pc:spChg>
        <pc:picChg chg="mod">
          <ac:chgData name="Kerry Bardot" userId="a699e1f7-3387-4d5d-be2d-0e2b491228ef" providerId="ADAL" clId="{07CEB706-CB90-4B48-AFE7-524E29AAE8CC}" dt="2025-04-06T12:00:40.103" v="2588" actId="1076"/>
          <ac:picMkLst>
            <pc:docMk/>
            <pc:sldMk cId="1854294904" sldId="584"/>
            <ac:picMk id="3" creationId="{761C3417-7155-7FCC-FBDA-F924448698B4}"/>
          </ac:picMkLst>
        </pc:picChg>
        <pc:picChg chg="mod">
          <ac:chgData name="Kerry Bardot" userId="a699e1f7-3387-4d5d-be2d-0e2b491228ef" providerId="ADAL" clId="{07CEB706-CB90-4B48-AFE7-524E29AAE8CC}" dt="2025-04-06T12:00:40.103" v="2588" actId="1076"/>
          <ac:picMkLst>
            <pc:docMk/>
            <pc:sldMk cId="1854294904" sldId="584"/>
            <ac:picMk id="4" creationId="{45D98B9A-32D2-32BD-CE23-37FAC4EF0910}"/>
          </ac:picMkLst>
        </pc:picChg>
        <pc:picChg chg="add mod">
          <ac:chgData name="Kerry Bardot" userId="a699e1f7-3387-4d5d-be2d-0e2b491228ef" providerId="ADAL" clId="{07CEB706-CB90-4B48-AFE7-524E29AAE8CC}" dt="2025-04-07T14:52:10.328" v="6887" actId="1076"/>
          <ac:picMkLst>
            <pc:docMk/>
            <pc:sldMk cId="1854294904" sldId="584"/>
            <ac:picMk id="5" creationId="{02827D31-9E60-D64F-448A-3AD7C00D74EF}"/>
          </ac:picMkLst>
        </pc:picChg>
        <pc:picChg chg="mod">
          <ac:chgData name="Kerry Bardot" userId="a699e1f7-3387-4d5d-be2d-0e2b491228ef" providerId="ADAL" clId="{07CEB706-CB90-4B48-AFE7-524E29AAE8CC}" dt="2025-04-06T12:00:40.103" v="2588" actId="1076"/>
          <ac:picMkLst>
            <pc:docMk/>
            <pc:sldMk cId="1854294904" sldId="584"/>
            <ac:picMk id="6" creationId="{3531354F-E9CB-5017-1B8D-F8D1C29E5FF0}"/>
          </ac:picMkLst>
        </pc:picChg>
        <pc:picChg chg="mod">
          <ac:chgData name="Kerry Bardot" userId="a699e1f7-3387-4d5d-be2d-0e2b491228ef" providerId="ADAL" clId="{07CEB706-CB90-4B48-AFE7-524E29AAE8CC}" dt="2025-04-06T12:00:40.103" v="2588" actId="1076"/>
          <ac:picMkLst>
            <pc:docMk/>
            <pc:sldMk cId="1854294904" sldId="584"/>
            <ac:picMk id="7" creationId="{1B694344-CC94-3E49-ACAC-8ACCF0002994}"/>
          </ac:picMkLst>
        </pc:picChg>
        <pc:picChg chg="mod">
          <ac:chgData name="Kerry Bardot" userId="a699e1f7-3387-4d5d-be2d-0e2b491228ef" providerId="ADAL" clId="{07CEB706-CB90-4B48-AFE7-524E29AAE8CC}" dt="2025-04-06T12:00:40.103" v="2588" actId="1076"/>
          <ac:picMkLst>
            <pc:docMk/>
            <pc:sldMk cId="1854294904" sldId="584"/>
            <ac:picMk id="8" creationId="{18D40ED6-9920-A933-5A7A-AB4B9975C743}"/>
          </ac:picMkLst>
        </pc:picChg>
        <pc:picChg chg="mod">
          <ac:chgData name="Kerry Bardot" userId="a699e1f7-3387-4d5d-be2d-0e2b491228ef" providerId="ADAL" clId="{07CEB706-CB90-4B48-AFE7-524E29AAE8CC}" dt="2025-04-06T12:00:40.103" v="2588" actId="1076"/>
          <ac:picMkLst>
            <pc:docMk/>
            <pc:sldMk cId="1854294904" sldId="584"/>
            <ac:picMk id="15" creationId="{35628DAD-DE1E-EE9B-11F3-D9A5CC02DE81}"/>
          </ac:picMkLst>
        </pc:picChg>
        <pc:picChg chg="mod">
          <ac:chgData name="Kerry Bardot" userId="a699e1f7-3387-4d5d-be2d-0e2b491228ef" providerId="ADAL" clId="{07CEB706-CB90-4B48-AFE7-524E29AAE8CC}" dt="2025-04-06T12:00:40.103" v="2588" actId="1076"/>
          <ac:picMkLst>
            <pc:docMk/>
            <pc:sldMk cId="1854294904" sldId="584"/>
            <ac:picMk id="28" creationId="{362F4963-788C-AC68-E8AB-9C4A020EC7C1}"/>
          </ac:picMkLst>
        </pc:picChg>
        <pc:cxnChg chg="mod">
          <ac:chgData name="Kerry Bardot" userId="a699e1f7-3387-4d5d-be2d-0e2b491228ef" providerId="ADAL" clId="{07CEB706-CB90-4B48-AFE7-524E29AAE8CC}" dt="2025-04-06T12:00:40.103" v="2588" actId="1076"/>
          <ac:cxnSpMkLst>
            <pc:docMk/>
            <pc:sldMk cId="1854294904" sldId="584"/>
            <ac:cxnSpMk id="32" creationId="{733E761E-0445-0851-9B18-0C28B3F2FB65}"/>
          </ac:cxnSpMkLst>
        </pc:cxnChg>
        <pc:cxnChg chg="mod">
          <ac:chgData name="Kerry Bardot" userId="a699e1f7-3387-4d5d-be2d-0e2b491228ef" providerId="ADAL" clId="{07CEB706-CB90-4B48-AFE7-524E29AAE8CC}" dt="2025-04-06T12:00:40.103" v="2588" actId="1076"/>
          <ac:cxnSpMkLst>
            <pc:docMk/>
            <pc:sldMk cId="1854294904" sldId="584"/>
            <ac:cxnSpMk id="34" creationId="{4DEC8F9F-94E2-8014-CF7F-5084DACD3276}"/>
          </ac:cxnSpMkLst>
        </pc:cxnChg>
      </pc:sldChg>
      <pc:sldChg chg="addSp delSp modSp mod ord">
        <pc:chgData name="Kerry Bardot" userId="a699e1f7-3387-4d5d-be2d-0e2b491228ef" providerId="ADAL" clId="{07CEB706-CB90-4B48-AFE7-524E29AAE8CC}" dt="2025-04-05T15:15:25.627" v="2043" actId="20577"/>
        <pc:sldMkLst>
          <pc:docMk/>
          <pc:sldMk cId="3077594435" sldId="585"/>
        </pc:sldMkLst>
        <pc:spChg chg="del">
          <ac:chgData name="Kerry Bardot" userId="a699e1f7-3387-4d5d-be2d-0e2b491228ef" providerId="ADAL" clId="{07CEB706-CB90-4B48-AFE7-524E29AAE8CC}" dt="2025-04-05T15:02:03.556" v="1886" actId="478"/>
          <ac:spMkLst>
            <pc:docMk/>
            <pc:sldMk cId="3077594435" sldId="585"/>
            <ac:spMk id="2" creationId="{0B6B9CEE-6C02-DAA8-DF42-37F84C35AF18}"/>
          </ac:spMkLst>
        </pc:spChg>
        <pc:spChg chg="add mod">
          <ac:chgData name="Kerry Bardot" userId="a699e1f7-3387-4d5d-be2d-0e2b491228ef" providerId="ADAL" clId="{07CEB706-CB90-4B48-AFE7-524E29AAE8CC}" dt="2025-04-05T15:15:25.627" v="2043" actId="20577"/>
          <ac:spMkLst>
            <pc:docMk/>
            <pc:sldMk cId="3077594435" sldId="585"/>
            <ac:spMk id="3" creationId="{B29167AF-4088-50F9-49B9-5DD2CA169E27}"/>
          </ac:spMkLst>
        </pc:spChg>
        <pc:spChg chg="mod">
          <ac:chgData name="Kerry Bardot" userId="a699e1f7-3387-4d5d-be2d-0e2b491228ef" providerId="ADAL" clId="{07CEB706-CB90-4B48-AFE7-524E29AAE8CC}" dt="2025-04-05T15:15:14.628" v="2037" actId="20577"/>
          <ac:spMkLst>
            <pc:docMk/>
            <pc:sldMk cId="3077594435" sldId="585"/>
            <ac:spMk id="26" creationId="{606BB9D3-1AD3-5C44-62CA-95951FE503F3}"/>
          </ac:spMkLst>
        </pc:spChg>
      </pc:sldChg>
      <pc:sldChg chg="del">
        <pc:chgData name="Kerry Bardot" userId="a699e1f7-3387-4d5d-be2d-0e2b491228ef" providerId="ADAL" clId="{07CEB706-CB90-4B48-AFE7-524E29AAE8CC}" dt="2025-04-05T15:04:46.227" v="2019" actId="47"/>
        <pc:sldMkLst>
          <pc:docMk/>
          <pc:sldMk cId="2967599543" sldId="586"/>
        </pc:sldMkLst>
      </pc:sldChg>
      <pc:sldChg chg="del">
        <pc:chgData name="Kerry Bardot" userId="a699e1f7-3387-4d5d-be2d-0e2b491228ef" providerId="ADAL" clId="{07CEB706-CB90-4B48-AFE7-524E29AAE8CC}" dt="2025-04-05T15:05:26.291" v="2020" actId="47"/>
        <pc:sldMkLst>
          <pc:docMk/>
          <pc:sldMk cId="2047140673" sldId="587"/>
        </pc:sldMkLst>
      </pc:sldChg>
      <pc:sldChg chg="del">
        <pc:chgData name="Kerry Bardot" userId="a699e1f7-3387-4d5d-be2d-0e2b491228ef" providerId="ADAL" clId="{07CEB706-CB90-4B48-AFE7-524E29AAE8CC}" dt="2025-04-05T15:05:57.221" v="2027" actId="47"/>
        <pc:sldMkLst>
          <pc:docMk/>
          <pc:sldMk cId="2778618457" sldId="588"/>
        </pc:sldMkLst>
      </pc:sldChg>
      <pc:sldChg chg="addSp delSp modSp mod ord addAnim delAnim modAnim">
        <pc:chgData name="Kerry Bardot" userId="a699e1f7-3387-4d5d-be2d-0e2b491228ef" providerId="ADAL" clId="{07CEB706-CB90-4B48-AFE7-524E29AAE8CC}" dt="2025-04-06T13:22:44.044" v="4660" actId="6549"/>
        <pc:sldMkLst>
          <pc:docMk/>
          <pc:sldMk cId="2893642108" sldId="589"/>
        </pc:sldMkLst>
        <pc:spChg chg="del mod">
          <ac:chgData name="Kerry Bardot" userId="a699e1f7-3387-4d5d-be2d-0e2b491228ef" providerId="ADAL" clId="{07CEB706-CB90-4B48-AFE7-524E29AAE8CC}" dt="2025-04-06T12:30:19.064" v="3355" actId="478"/>
          <ac:spMkLst>
            <pc:docMk/>
            <pc:sldMk cId="2893642108" sldId="589"/>
            <ac:spMk id="2" creationId="{0B6B9CEE-6C02-DAA8-DF42-37F84C35AF18}"/>
          </ac:spMkLst>
        </pc:spChg>
        <pc:spChg chg="add mod">
          <ac:chgData name="Kerry Bardot" userId="a699e1f7-3387-4d5d-be2d-0e2b491228ef" providerId="ADAL" clId="{07CEB706-CB90-4B48-AFE7-524E29AAE8CC}" dt="2025-04-05T15:20:09.909" v="2232" actId="1076"/>
          <ac:spMkLst>
            <pc:docMk/>
            <pc:sldMk cId="2893642108" sldId="589"/>
            <ac:spMk id="4" creationId="{9D0C505E-5BAE-5819-AD49-4D6B63A69E07}"/>
          </ac:spMkLst>
        </pc:spChg>
        <pc:spChg chg="mod">
          <ac:chgData name="Kerry Bardot" userId="a699e1f7-3387-4d5d-be2d-0e2b491228ef" providerId="ADAL" clId="{07CEB706-CB90-4B48-AFE7-524E29AAE8CC}" dt="2025-04-06T13:22:44.044" v="4660" actId="6549"/>
          <ac:spMkLst>
            <pc:docMk/>
            <pc:sldMk cId="2893642108" sldId="589"/>
            <ac:spMk id="7" creationId="{4CDC07F9-0AF8-03FB-9315-567E41454950}"/>
          </ac:spMkLst>
        </pc:spChg>
        <pc:spChg chg="add mod">
          <ac:chgData name="Kerry Bardot" userId="a699e1f7-3387-4d5d-be2d-0e2b491228ef" providerId="ADAL" clId="{07CEB706-CB90-4B48-AFE7-524E29AAE8CC}" dt="2025-04-06T13:13:08.878" v="4204" actId="20577"/>
          <ac:spMkLst>
            <pc:docMk/>
            <pc:sldMk cId="2893642108" sldId="589"/>
            <ac:spMk id="9" creationId="{3254B147-86D0-87AB-2F10-170D8E309FED}"/>
          </ac:spMkLst>
        </pc:spChg>
        <pc:spChg chg="mod">
          <ac:chgData name="Kerry Bardot" userId="a699e1f7-3387-4d5d-be2d-0e2b491228ef" providerId="ADAL" clId="{07CEB706-CB90-4B48-AFE7-524E29AAE8CC}" dt="2025-04-06T13:22:21.396" v="4647" actId="6549"/>
          <ac:spMkLst>
            <pc:docMk/>
            <pc:sldMk cId="2893642108" sldId="589"/>
            <ac:spMk id="17" creationId="{A3664E20-3335-DD72-CBB7-55F16A9490B0}"/>
          </ac:spMkLst>
        </pc:spChg>
        <pc:spChg chg="add del">
          <ac:chgData name="Kerry Bardot" userId="a699e1f7-3387-4d5d-be2d-0e2b491228ef" providerId="ADAL" clId="{07CEB706-CB90-4B48-AFE7-524E29AAE8CC}" dt="2025-04-05T15:20:03.177" v="2226" actId="478"/>
          <ac:spMkLst>
            <pc:docMk/>
            <pc:sldMk cId="2893642108" sldId="589"/>
            <ac:spMk id="26" creationId="{606BB9D3-1AD3-5C44-62CA-95951FE503F3}"/>
          </ac:spMkLst>
        </pc:spChg>
        <pc:spChg chg="add del">
          <ac:chgData name="Kerry Bardot" userId="a699e1f7-3387-4d5d-be2d-0e2b491228ef" providerId="ADAL" clId="{07CEB706-CB90-4B48-AFE7-524E29AAE8CC}" dt="2025-04-05T15:20:02.402" v="2222" actId="478"/>
          <ac:spMkLst>
            <pc:docMk/>
            <pc:sldMk cId="2893642108" sldId="589"/>
            <ac:spMk id="27" creationId="{18BA963F-E75F-83F4-5AAB-04181203E73F}"/>
          </ac:spMkLst>
        </pc:spChg>
        <pc:picChg chg="add del mod">
          <ac:chgData name="Kerry Bardot" userId="a699e1f7-3387-4d5d-be2d-0e2b491228ef" providerId="ADAL" clId="{07CEB706-CB90-4B48-AFE7-524E29AAE8CC}" dt="2025-04-06T12:20:57.162" v="2992" actId="478"/>
          <ac:picMkLst>
            <pc:docMk/>
            <pc:sldMk cId="2893642108" sldId="589"/>
            <ac:picMk id="6" creationId="{828316D3-1C51-AB4D-B507-110DB52A70A4}"/>
          </ac:picMkLst>
        </pc:picChg>
        <pc:picChg chg="mod">
          <ac:chgData name="Kerry Bardot" userId="a699e1f7-3387-4d5d-be2d-0e2b491228ef" providerId="ADAL" clId="{07CEB706-CB90-4B48-AFE7-524E29AAE8CC}" dt="2025-04-05T15:20:03.591" v="2228" actId="1076"/>
          <ac:picMkLst>
            <pc:docMk/>
            <pc:sldMk cId="2893642108" sldId="589"/>
            <ac:picMk id="8" creationId="{65AA918B-2BFD-2ED8-A571-FDC87558931D}"/>
          </ac:picMkLst>
        </pc:picChg>
        <pc:picChg chg="mod">
          <ac:chgData name="Kerry Bardot" userId="a699e1f7-3387-4d5d-be2d-0e2b491228ef" providerId="ADAL" clId="{07CEB706-CB90-4B48-AFE7-524E29AAE8CC}" dt="2025-04-05T15:20:04.127" v="2229" actId="1076"/>
          <ac:picMkLst>
            <pc:docMk/>
            <pc:sldMk cId="2893642108" sldId="589"/>
            <ac:picMk id="10" creationId="{F5AFE426-6D9C-6970-FBA2-6D93D874952D}"/>
          </ac:picMkLst>
        </pc:picChg>
        <pc:picChg chg="add del">
          <ac:chgData name="Kerry Bardot" userId="a699e1f7-3387-4d5d-be2d-0e2b491228ef" providerId="ADAL" clId="{07CEB706-CB90-4B48-AFE7-524E29AAE8CC}" dt="2025-04-05T15:20:03.382" v="2227" actId="478"/>
          <ac:picMkLst>
            <pc:docMk/>
            <pc:sldMk cId="2893642108" sldId="589"/>
            <ac:picMk id="11" creationId="{E8AE2D45-05A5-EA5E-AD72-D8BBAC110F22}"/>
          </ac:picMkLst>
        </pc:picChg>
        <pc:picChg chg="mod modCrop">
          <ac:chgData name="Kerry Bardot" userId="a699e1f7-3387-4d5d-be2d-0e2b491228ef" providerId="ADAL" clId="{07CEB706-CB90-4B48-AFE7-524E29AAE8CC}" dt="2025-04-05T15:20:02.608" v="2223" actId="732"/>
          <ac:picMkLst>
            <pc:docMk/>
            <pc:sldMk cId="2893642108" sldId="589"/>
            <ac:picMk id="16" creationId="{EBE1F856-93F7-F344-7769-F1B6B694CF77}"/>
          </ac:picMkLst>
        </pc:picChg>
        <pc:cxnChg chg="add mod">
          <ac:chgData name="Kerry Bardot" userId="a699e1f7-3387-4d5d-be2d-0e2b491228ef" providerId="ADAL" clId="{07CEB706-CB90-4B48-AFE7-524E29AAE8CC}" dt="2025-04-05T15:20:02.976" v="2225" actId="1076"/>
          <ac:cxnSpMkLst>
            <pc:docMk/>
            <pc:sldMk cId="2893642108" sldId="589"/>
            <ac:cxnSpMk id="3" creationId="{4A3958B2-CA01-59A2-63B3-CFEB37328A0C}"/>
          </ac:cxnSpMkLst>
        </pc:cxnChg>
      </pc:sldChg>
      <pc:sldChg chg="delSp modSp del mod ord">
        <pc:chgData name="Kerry Bardot" userId="a699e1f7-3387-4d5d-be2d-0e2b491228ef" providerId="ADAL" clId="{07CEB706-CB90-4B48-AFE7-524E29AAE8CC}" dt="2025-04-06T13:07:45.380" v="3913" actId="47"/>
        <pc:sldMkLst>
          <pc:docMk/>
          <pc:sldMk cId="1993909464" sldId="590"/>
        </pc:sldMkLst>
        <pc:spChg chg="mod">
          <ac:chgData name="Kerry Bardot" userId="a699e1f7-3387-4d5d-be2d-0e2b491228ef" providerId="ADAL" clId="{07CEB706-CB90-4B48-AFE7-524E29AAE8CC}" dt="2025-04-05T15:17:53.327" v="2113" actId="20577"/>
          <ac:spMkLst>
            <pc:docMk/>
            <pc:sldMk cId="1993909464" sldId="590"/>
            <ac:spMk id="2" creationId="{0B6B9CEE-6C02-DAA8-DF42-37F84C35AF18}"/>
          </ac:spMkLst>
        </pc:spChg>
        <pc:spChg chg="del">
          <ac:chgData name="Kerry Bardot" userId="a699e1f7-3387-4d5d-be2d-0e2b491228ef" providerId="ADAL" clId="{07CEB706-CB90-4B48-AFE7-524E29AAE8CC}" dt="2025-04-05T15:17:12.155" v="2083" actId="478"/>
          <ac:spMkLst>
            <pc:docMk/>
            <pc:sldMk cId="1993909464" sldId="590"/>
            <ac:spMk id="18" creationId="{630E6F37-EA5A-DD6E-0FBC-FF2C2F1B85B0}"/>
          </ac:spMkLst>
        </pc:spChg>
        <pc:spChg chg="mod">
          <ac:chgData name="Kerry Bardot" userId="a699e1f7-3387-4d5d-be2d-0e2b491228ef" providerId="ADAL" clId="{07CEB706-CB90-4B48-AFE7-524E29AAE8CC}" dt="2025-04-05T15:17:14.307" v="2084" actId="20577"/>
          <ac:spMkLst>
            <pc:docMk/>
            <pc:sldMk cId="1993909464" sldId="590"/>
            <ac:spMk id="19" creationId="{3829353F-189A-F4FF-1557-20D916FB3999}"/>
          </ac:spMkLst>
        </pc:spChg>
      </pc:sldChg>
      <pc:sldChg chg="del">
        <pc:chgData name="Kerry Bardot" userId="a699e1f7-3387-4d5d-be2d-0e2b491228ef" providerId="ADAL" clId="{07CEB706-CB90-4B48-AFE7-524E29AAE8CC}" dt="2025-04-05T15:05:49.408" v="2025" actId="47"/>
        <pc:sldMkLst>
          <pc:docMk/>
          <pc:sldMk cId="3737101086" sldId="591"/>
        </pc:sldMkLst>
      </pc:sldChg>
      <pc:sldChg chg="del">
        <pc:chgData name="Kerry Bardot" userId="a699e1f7-3387-4d5d-be2d-0e2b491228ef" providerId="ADAL" clId="{07CEB706-CB90-4B48-AFE7-524E29AAE8CC}" dt="2025-04-05T15:05:52.777" v="2026" actId="47"/>
        <pc:sldMkLst>
          <pc:docMk/>
          <pc:sldMk cId="3467155128" sldId="592"/>
        </pc:sldMkLst>
      </pc:sldChg>
      <pc:sldChg chg="del">
        <pc:chgData name="Kerry Bardot" userId="a699e1f7-3387-4d5d-be2d-0e2b491228ef" providerId="ADAL" clId="{07CEB706-CB90-4B48-AFE7-524E29AAE8CC}" dt="2025-04-05T15:06:00.989" v="2028" actId="47"/>
        <pc:sldMkLst>
          <pc:docMk/>
          <pc:sldMk cId="3323928212" sldId="593"/>
        </pc:sldMkLst>
      </pc:sldChg>
      <pc:sldChg chg="addSp delSp modSp mod ord delAnim modAnim">
        <pc:chgData name="Kerry Bardot" userId="a699e1f7-3387-4d5d-be2d-0e2b491228ef" providerId="ADAL" clId="{07CEB706-CB90-4B48-AFE7-524E29AAE8CC}" dt="2025-04-06T13:58:00.130" v="5698"/>
        <pc:sldMkLst>
          <pc:docMk/>
          <pc:sldMk cId="326239063" sldId="594"/>
        </pc:sldMkLst>
        <pc:spChg chg="mod">
          <ac:chgData name="Kerry Bardot" userId="a699e1f7-3387-4d5d-be2d-0e2b491228ef" providerId="ADAL" clId="{07CEB706-CB90-4B48-AFE7-524E29AAE8CC}" dt="2025-04-06T13:13:03.375" v="4202" actId="20577"/>
          <ac:spMkLst>
            <pc:docMk/>
            <pc:sldMk cId="326239063" sldId="594"/>
            <ac:spMk id="2" creationId="{0B6B9CEE-6C02-DAA8-DF42-37F84C35AF18}"/>
          </ac:spMkLst>
        </pc:spChg>
        <pc:spChg chg="add del mod">
          <ac:chgData name="Kerry Bardot" userId="a699e1f7-3387-4d5d-be2d-0e2b491228ef" providerId="ADAL" clId="{07CEB706-CB90-4B48-AFE7-524E29AAE8CC}" dt="2025-04-06T12:40:55.279" v="3742" actId="478"/>
          <ac:spMkLst>
            <pc:docMk/>
            <pc:sldMk cId="326239063" sldId="594"/>
            <ac:spMk id="10" creationId="{09EB473D-B565-D520-8B97-BA898DF18C1E}"/>
          </ac:spMkLst>
        </pc:spChg>
        <pc:spChg chg="del">
          <ac:chgData name="Kerry Bardot" userId="a699e1f7-3387-4d5d-be2d-0e2b491228ef" providerId="ADAL" clId="{07CEB706-CB90-4B48-AFE7-524E29AAE8CC}" dt="2025-04-06T12:27:14.210" v="3170" actId="478"/>
          <ac:spMkLst>
            <pc:docMk/>
            <pc:sldMk cId="326239063" sldId="594"/>
            <ac:spMk id="12" creationId="{93924D54-6DD1-AD49-B734-019469D4BA2F}"/>
          </ac:spMkLst>
        </pc:spChg>
        <pc:spChg chg="del">
          <ac:chgData name="Kerry Bardot" userId="a699e1f7-3387-4d5d-be2d-0e2b491228ef" providerId="ADAL" clId="{07CEB706-CB90-4B48-AFE7-524E29AAE8CC}" dt="2025-04-06T12:27:14.210" v="3170" actId="478"/>
          <ac:spMkLst>
            <pc:docMk/>
            <pc:sldMk cId="326239063" sldId="594"/>
            <ac:spMk id="15" creationId="{5B25EED5-7973-3773-B6B9-F2339B1A010E}"/>
          </ac:spMkLst>
        </pc:spChg>
        <pc:spChg chg="mod">
          <ac:chgData name="Kerry Bardot" userId="a699e1f7-3387-4d5d-be2d-0e2b491228ef" providerId="ADAL" clId="{07CEB706-CB90-4B48-AFE7-524E29AAE8CC}" dt="2025-04-06T12:44:40.079" v="3769" actId="1076"/>
          <ac:spMkLst>
            <pc:docMk/>
            <pc:sldMk cId="326239063" sldId="594"/>
            <ac:spMk id="20" creationId="{6AB1D849-808D-D93A-B827-E983B2A0055D}"/>
          </ac:spMkLst>
        </pc:spChg>
        <pc:spChg chg="add">
          <ac:chgData name="Kerry Bardot" userId="a699e1f7-3387-4d5d-be2d-0e2b491228ef" providerId="ADAL" clId="{07CEB706-CB90-4B48-AFE7-524E29AAE8CC}" dt="2025-04-06T12:43:08.328" v="3751"/>
          <ac:spMkLst>
            <pc:docMk/>
            <pc:sldMk cId="326239063" sldId="594"/>
            <ac:spMk id="27" creationId="{9E1540B0-65E4-29BF-B8F3-A2EB0AFDB3B7}"/>
          </ac:spMkLst>
        </pc:spChg>
        <pc:spChg chg="add mod">
          <ac:chgData name="Kerry Bardot" userId="a699e1f7-3387-4d5d-be2d-0e2b491228ef" providerId="ADAL" clId="{07CEB706-CB90-4B48-AFE7-524E29AAE8CC}" dt="2025-04-06T12:43:10.990" v="3752"/>
          <ac:spMkLst>
            <pc:docMk/>
            <pc:sldMk cId="326239063" sldId="594"/>
            <ac:spMk id="28" creationId="{7FC4710A-64A5-C54E-B334-948A7EF86745}"/>
          </ac:spMkLst>
        </pc:spChg>
        <pc:spChg chg="del mod">
          <ac:chgData name="Kerry Bardot" userId="a699e1f7-3387-4d5d-be2d-0e2b491228ef" providerId="ADAL" clId="{07CEB706-CB90-4B48-AFE7-524E29AAE8CC}" dt="2025-04-06T12:31:29.370" v="3431" actId="478"/>
          <ac:spMkLst>
            <pc:docMk/>
            <pc:sldMk cId="326239063" sldId="594"/>
            <ac:spMk id="29" creationId="{3AC8B09A-A5F9-04B5-8757-0313EECE9D24}"/>
          </ac:spMkLst>
        </pc:spChg>
        <pc:grpChg chg="del">
          <ac:chgData name="Kerry Bardot" userId="a699e1f7-3387-4d5d-be2d-0e2b491228ef" providerId="ADAL" clId="{07CEB706-CB90-4B48-AFE7-524E29AAE8CC}" dt="2025-04-06T12:27:14.210" v="3170" actId="478"/>
          <ac:grpSpMkLst>
            <pc:docMk/>
            <pc:sldMk cId="326239063" sldId="594"/>
            <ac:grpSpMk id="16" creationId="{FE4B1440-7C0B-7B47-4827-F9A155AFB4B0}"/>
          </ac:grpSpMkLst>
        </pc:grpChg>
        <pc:picChg chg="add del mod">
          <ac:chgData name="Kerry Bardot" userId="a699e1f7-3387-4d5d-be2d-0e2b491228ef" providerId="ADAL" clId="{07CEB706-CB90-4B48-AFE7-524E29AAE8CC}" dt="2025-04-06T12:31:25.960" v="3430" actId="478"/>
          <ac:picMkLst>
            <pc:docMk/>
            <pc:sldMk cId="326239063" sldId="594"/>
            <ac:picMk id="4" creationId="{31078C97-71AC-5A0E-2E77-987B86325D3C}"/>
          </ac:picMkLst>
        </pc:picChg>
        <pc:picChg chg="add mod ord modCrop">
          <ac:chgData name="Kerry Bardot" userId="a699e1f7-3387-4d5d-be2d-0e2b491228ef" providerId="ADAL" clId="{07CEB706-CB90-4B48-AFE7-524E29AAE8CC}" dt="2025-04-06T12:37:28.749" v="3586" actId="1076"/>
          <ac:picMkLst>
            <pc:docMk/>
            <pc:sldMk cId="326239063" sldId="594"/>
            <ac:picMk id="5" creationId="{AA3F824E-10F7-4C08-9338-D6E5791DD0E5}"/>
          </ac:picMkLst>
        </pc:picChg>
        <pc:picChg chg="add mod">
          <ac:chgData name="Kerry Bardot" userId="a699e1f7-3387-4d5d-be2d-0e2b491228ef" providerId="ADAL" clId="{07CEB706-CB90-4B48-AFE7-524E29AAE8CC}" dt="2025-04-06T12:37:13.985" v="3581" actId="1076"/>
          <ac:picMkLst>
            <pc:docMk/>
            <pc:sldMk cId="326239063" sldId="594"/>
            <ac:picMk id="6" creationId="{B6F203F2-8075-E665-C6A7-6701BAA9A71E}"/>
          </ac:picMkLst>
        </pc:picChg>
        <pc:picChg chg="add mod">
          <ac:chgData name="Kerry Bardot" userId="a699e1f7-3387-4d5d-be2d-0e2b491228ef" providerId="ADAL" clId="{07CEB706-CB90-4B48-AFE7-524E29AAE8CC}" dt="2025-04-06T12:41:00.831" v="3746" actId="1076"/>
          <ac:picMkLst>
            <pc:docMk/>
            <pc:sldMk cId="326239063" sldId="594"/>
            <ac:picMk id="7" creationId="{D77E9285-FD92-C86A-75F9-AB218A8C73AA}"/>
          </ac:picMkLst>
        </pc:picChg>
        <pc:picChg chg="del mod">
          <ac:chgData name="Kerry Bardot" userId="a699e1f7-3387-4d5d-be2d-0e2b491228ef" providerId="ADAL" clId="{07CEB706-CB90-4B48-AFE7-524E29AAE8CC}" dt="2025-04-06T12:31:29.370" v="3431" actId="478"/>
          <ac:picMkLst>
            <pc:docMk/>
            <pc:sldMk cId="326239063" sldId="594"/>
            <ac:picMk id="8" creationId="{54EB478E-66C0-D2DB-7730-DF271BA6A24C}"/>
          </ac:picMkLst>
        </pc:picChg>
        <pc:picChg chg="add mod">
          <ac:chgData name="Kerry Bardot" userId="a699e1f7-3387-4d5d-be2d-0e2b491228ef" providerId="ADAL" clId="{07CEB706-CB90-4B48-AFE7-524E29AAE8CC}" dt="2025-04-06T12:40:59.312" v="3745" actId="1076"/>
          <ac:picMkLst>
            <pc:docMk/>
            <pc:sldMk cId="326239063" sldId="594"/>
            <ac:picMk id="9" creationId="{13FAE870-9D0B-6F1D-20A2-2248CB77B72F}"/>
          </ac:picMkLst>
        </pc:picChg>
        <pc:picChg chg="del">
          <ac:chgData name="Kerry Bardot" userId="a699e1f7-3387-4d5d-be2d-0e2b491228ef" providerId="ADAL" clId="{07CEB706-CB90-4B48-AFE7-524E29AAE8CC}" dt="2025-04-06T12:27:18.376" v="3171" actId="478"/>
          <ac:picMkLst>
            <pc:docMk/>
            <pc:sldMk cId="326239063" sldId="594"/>
            <ac:picMk id="13" creationId="{41A5B1AF-93EC-2DA7-2D17-89E4F6218B04}"/>
          </ac:picMkLst>
        </pc:picChg>
        <pc:picChg chg="del">
          <ac:chgData name="Kerry Bardot" userId="a699e1f7-3387-4d5d-be2d-0e2b491228ef" providerId="ADAL" clId="{07CEB706-CB90-4B48-AFE7-524E29AAE8CC}" dt="2025-04-06T12:27:18.376" v="3171" actId="478"/>
          <ac:picMkLst>
            <pc:docMk/>
            <pc:sldMk cId="326239063" sldId="594"/>
            <ac:picMk id="14" creationId="{6C90339E-32F8-7A22-3709-E2EAB0DF3675}"/>
          </ac:picMkLst>
        </pc:picChg>
        <pc:picChg chg="del">
          <ac:chgData name="Kerry Bardot" userId="a699e1f7-3387-4d5d-be2d-0e2b491228ef" providerId="ADAL" clId="{07CEB706-CB90-4B48-AFE7-524E29AAE8CC}" dt="2025-04-06T12:27:14.210" v="3170" actId="478"/>
          <ac:picMkLst>
            <pc:docMk/>
            <pc:sldMk cId="326239063" sldId="594"/>
            <ac:picMk id="19" creationId="{540E8AE1-5085-83A2-9B45-C2F8806018B4}"/>
          </ac:picMkLst>
        </pc:picChg>
        <pc:picChg chg="mod">
          <ac:chgData name="Kerry Bardot" userId="a699e1f7-3387-4d5d-be2d-0e2b491228ef" providerId="ADAL" clId="{07CEB706-CB90-4B48-AFE7-524E29AAE8CC}" dt="2025-04-06T12:44:41.407" v="3770" actId="1076"/>
          <ac:picMkLst>
            <pc:docMk/>
            <pc:sldMk cId="326239063" sldId="594"/>
            <ac:picMk id="21" creationId="{83BD431B-652D-B6EB-AD13-1047C9E7D922}"/>
          </ac:picMkLst>
        </pc:picChg>
        <pc:picChg chg="add mod">
          <ac:chgData name="Kerry Bardot" userId="a699e1f7-3387-4d5d-be2d-0e2b491228ef" providerId="ADAL" clId="{07CEB706-CB90-4B48-AFE7-524E29AAE8CC}" dt="2025-04-06T12:43:46.240" v="3755" actId="1076"/>
          <ac:picMkLst>
            <pc:docMk/>
            <pc:sldMk cId="326239063" sldId="594"/>
            <ac:picMk id="31" creationId="{FC6D99B2-4B1D-9774-65E1-E4F5804C2603}"/>
          </ac:picMkLst>
        </pc:picChg>
        <pc:cxnChg chg="add mod">
          <ac:chgData name="Kerry Bardot" userId="a699e1f7-3387-4d5d-be2d-0e2b491228ef" providerId="ADAL" clId="{07CEB706-CB90-4B48-AFE7-524E29AAE8CC}" dt="2025-04-06T12:41:15.294" v="3750" actId="14100"/>
          <ac:cxnSpMkLst>
            <pc:docMk/>
            <pc:sldMk cId="326239063" sldId="594"/>
            <ac:cxnSpMk id="11" creationId="{051A4499-ACA6-B8F4-66A6-F7E0A47E5F0F}"/>
          </ac:cxnSpMkLst>
        </pc:cxnChg>
        <pc:cxnChg chg="add mod">
          <ac:chgData name="Kerry Bardot" userId="a699e1f7-3387-4d5d-be2d-0e2b491228ef" providerId="ADAL" clId="{07CEB706-CB90-4B48-AFE7-524E29AAE8CC}" dt="2025-04-06T12:41:15.294" v="3750" actId="14100"/>
          <ac:cxnSpMkLst>
            <pc:docMk/>
            <pc:sldMk cId="326239063" sldId="594"/>
            <ac:cxnSpMk id="22" creationId="{8287D4B0-0FB9-3A21-B322-558BDE4F9A1C}"/>
          </ac:cxnSpMkLst>
        </pc:cxnChg>
        <pc:cxnChg chg="add mod">
          <ac:chgData name="Kerry Bardot" userId="a699e1f7-3387-4d5d-be2d-0e2b491228ef" providerId="ADAL" clId="{07CEB706-CB90-4B48-AFE7-524E29AAE8CC}" dt="2025-04-06T12:44:15.429" v="3765" actId="208"/>
          <ac:cxnSpMkLst>
            <pc:docMk/>
            <pc:sldMk cId="326239063" sldId="594"/>
            <ac:cxnSpMk id="32" creationId="{721297A1-4B31-C79B-9519-FE20D433A095}"/>
          </ac:cxnSpMkLst>
        </pc:cxnChg>
        <pc:cxnChg chg="add mod">
          <ac:chgData name="Kerry Bardot" userId="a699e1f7-3387-4d5d-be2d-0e2b491228ef" providerId="ADAL" clId="{07CEB706-CB90-4B48-AFE7-524E29AAE8CC}" dt="2025-04-06T12:44:15.429" v="3765" actId="208"/>
          <ac:cxnSpMkLst>
            <pc:docMk/>
            <pc:sldMk cId="326239063" sldId="594"/>
            <ac:cxnSpMk id="34" creationId="{B9A1379E-EA72-62FC-0C96-8583AEAA339E}"/>
          </ac:cxnSpMkLst>
        </pc:cxnChg>
      </pc:sldChg>
      <pc:sldChg chg="addSp delSp modSp mod ord modAnim">
        <pc:chgData name="Kerry Bardot" userId="a699e1f7-3387-4d5d-be2d-0e2b491228ef" providerId="ADAL" clId="{07CEB706-CB90-4B48-AFE7-524E29AAE8CC}" dt="2025-04-07T14:53:46.206" v="7066" actId="1076"/>
        <pc:sldMkLst>
          <pc:docMk/>
          <pc:sldMk cId="3507727669" sldId="595"/>
        </pc:sldMkLst>
        <pc:spChg chg="add mod">
          <ac:chgData name="Kerry Bardot" userId="a699e1f7-3387-4d5d-be2d-0e2b491228ef" providerId="ADAL" clId="{07CEB706-CB90-4B48-AFE7-524E29AAE8CC}" dt="2025-04-06T13:53:51.074" v="5624" actId="1076"/>
          <ac:spMkLst>
            <pc:docMk/>
            <pc:sldMk cId="3507727669" sldId="595"/>
            <ac:spMk id="2" creationId="{4D62C5AD-4722-A883-8837-3B1D102DCE47}"/>
          </ac:spMkLst>
        </pc:spChg>
        <pc:spChg chg="mod">
          <ac:chgData name="Kerry Bardot" userId="a699e1f7-3387-4d5d-be2d-0e2b491228ef" providerId="ADAL" clId="{07CEB706-CB90-4B48-AFE7-524E29AAE8CC}" dt="2025-04-06T12:26:40.864" v="3162" actId="1076"/>
          <ac:spMkLst>
            <pc:docMk/>
            <pc:sldMk cId="3507727669" sldId="595"/>
            <ac:spMk id="7" creationId="{65F49BA5-3527-BE29-61D2-66C0A0D62B16}"/>
          </ac:spMkLst>
        </pc:spChg>
        <pc:spChg chg="mod">
          <ac:chgData name="Kerry Bardot" userId="a699e1f7-3387-4d5d-be2d-0e2b491228ef" providerId="ADAL" clId="{07CEB706-CB90-4B48-AFE7-524E29AAE8CC}" dt="2025-04-06T12:26:45.977" v="3163" actId="1076"/>
          <ac:spMkLst>
            <pc:docMk/>
            <pc:sldMk cId="3507727669" sldId="595"/>
            <ac:spMk id="8" creationId="{ABBA5B82-F69C-58FA-0CE0-EDE8C2559216}"/>
          </ac:spMkLst>
        </pc:spChg>
        <pc:spChg chg="del">
          <ac:chgData name="Kerry Bardot" userId="a699e1f7-3387-4d5d-be2d-0e2b491228ef" providerId="ADAL" clId="{07CEB706-CB90-4B48-AFE7-524E29AAE8CC}" dt="2025-04-06T12:26:20.997" v="3158" actId="478"/>
          <ac:spMkLst>
            <pc:docMk/>
            <pc:sldMk cId="3507727669" sldId="595"/>
            <ac:spMk id="10" creationId="{7C3DBC5A-A680-FAFC-6D5D-2DA65B514171}"/>
          </ac:spMkLst>
        </pc:spChg>
        <pc:spChg chg="add del mod">
          <ac:chgData name="Kerry Bardot" userId="a699e1f7-3387-4d5d-be2d-0e2b491228ef" providerId="ADAL" clId="{07CEB706-CB90-4B48-AFE7-524E29AAE8CC}" dt="2025-04-06T12:26:22.845" v="3159" actId="478"/>
          <ac:spMkLst>
            <pc:docMk/>
            <pc:sldMk cId="3507727669" sldId="595"/>
            <ac:spMk id="11" creationId="{42555573-D28D-9133-4B1A-D15940F5368B}"/>
          </ac:spMkLst>
        </pc:spChg>
        <pc:spChg chg="del">
          <ac:chgData name="Kerry Bardot" userId="a699e1f7-3387-4d5d-be2d-0e2b491228ef" providerId="ADAL" clId="{07CEB706-CB90-4B48-AFE7-524E29AAE8CC}" dt="2025-04-06T12:26:20.997" v="3158" actId="478"/>
          <ac:spMkLst>
            <pc:docMk/>
            <pc:sldMk cId="3507727669" sldId="595"/>
            <ac:spMk id="12" creationId="{20DA8A2F-8B2F-3E48-9833-E6514D635A21}"/>
          </ac:spMkLst>
        </pc:spChg>
        <pc:spChg chg="del">
          <ac:chgData name="Kerry Bardot" userId="a699e1f7-3387-4d5d-be2d-0e2b491228ef" providerId="ADAL" clId="{07CEB706-CB90-4B48-AFE7-524E29AAE8CC}" dt="2025-04-06T12:26:20.997" v="3158" actId="478"/>
          <ac:spMkLst>
            <pc:docMk/>
            <pc:sldMk cId="3507727669" sldId="595"/>
            <ac:spMk id="13" creationId="{897815BD-FA54-BADD-8B08-2FEE19D405CA}"/>
          </ac:spMkLst>
        </pc:spChg>
        <pc:spChg chg="del">
          <ac:chgData name="Kerry Bardot" userId="a699e1f7-3387-4d5d-be2d-0e2b491228ef" providerId="ADAL" clId="{07CEB706-CB90-4B48-AFE7-524E29AAE8CC}" dt="2025-04-06T12:26:20.997" v="3158" actId="478"/>
          <ac:spMkLst>
            <pc:docMk/>
            <pc:sldMk cId="3507727669" sldId="595"/>
            <ac:spMk id="14" creationId="{8F41DFEB-5493-F3D2-C423-1D0597E487B0}"/>
          </ac:spMkLst>
        </pc:spChg>
        <pc:spChg chg="del">
          <ac:chgData name="Kerry Bardot" userId="a699e1f7-3387-4d5d-be2d-0e2b491228ef" providerId="ADAL" clId="{07CEB706-CB90-4B48-AFE7-524E29AAE8CC}" dt="2025-04-06T12:26:20.997" v="3158" actId="478"/>
          <ac:spMkLst>
            <pc:docMk/>
            <pc:sldMk cId="3507727669" sldId="595"/>
            <ac:spMk id="15" creationId="{93D8B078-B418-13A4-0AE8-17F65B1A9A79}"/>
          </ac:spMkLst>
        </pc:spChg>
        <pc:spChg chg="del mod">
          <ac:chgData name="Kerry Bardot" userId="a699e1f7-3387-4d5d-be2d-0e2b491228ef" providerId="ADAL" clId="{07CEB706-CB90-4B48-AFE7-524E29AAE8CC}" dt="2025-04-06T12:26:20.997" v="3158" actId="478"/>
          <ac:spMkLst>
            <pc:docMk/>
            <pc:sldMk cId="3507727669" sldId="595"/>
            <ac:spMk id="16" creationId="{760E0AF8-1E83-7E29-05FC-57066BAC9CF8}"/>
          </ac:spMkLst>
        </pc:spChg>
        <pc:spChg chg="add mod">
          <ac:chgData name="Kerry Bardot" userId="a699e1f7-3387-4d5d-be2d-0e2b491228ef" providerId="ADAL" clId="{07CEB706-CB90-4B48-AFE7-524E29AAE8CC}" dt="2025-04-06T12:26:36.162" v="3161" actId="1076"/>
          <ac:spMkLst>
            <pc:docMk/>
            <pc:sldMk cId="3507727669" sldId="595"/>
            <ac:spMk id="23" creationId="{0BEE4EA3-EC78-A40E-1397-946981D02209}"/>
          </ac:spMkLst>
        </pc:spChg>
        <pc:spChg chg="add mod">
          <ac:chgData name="Kerry Bardot" userId="a699e1f7-3387-4d5d-be2d-0e2b491228ef" providerId="ADAL" clId="{07CEB706-CB90-4B48-AFE7-524E29AAE8CC}" dt="2025-04-07T14:53:44.351" v="7065" actId="1076"/>
          <ac:spMkLst>
            <pc:docMk/>
            <pc:sldMk cId="3507727669" sldId="595"/>
            <ac:spMk id="29" creationId="{BE516B66-A423-EC87-5839-824A857B3FD0}"/>
          </ac:spMkLst>
        </pc:spChg>
        <pc:grpChg chg="add mod">
          <ac:chgData name="Kerry Bardot" userId="a699e1f7-3387-4d5d-be2d-0e2b491228ef" providerId="ADAL" clId="{07CEB706-CB90-4B48-AFE7-524E29AAE8CC}" dt="2025-04-06T13:53:47.457" v="5623" actId="1076"/>
          <ac:grpSpMkLst>
            <pc:docMk/>
            <pc:sldMk cId="3507727669" sldId="595"/>
            <ac:grpSpMk id="24" creationId="{33ADFEDE-E412-D8B5-1405-E58909B5FD63}"/>
          </ac:grpSpMkLst>
        </pc:grpChg>
        <pc:picChg chg="add mod">
          <ac:chgData name="Kerry Bardot" userId="a699e1f7-3387-4d5d-be2d-0e2b491228ef" providerId="ADAL" clId="{07CEB706-CB90-4B48-AFE7-524E29AAE8CC}" dt="2025-04-06T12:26:36.162" v="3161" actId="1076"/>
          <ac:picMkLst>
            <pc:docMk/>
            <pc:sldMk cId="3507727669" sldId="595"/>
            <ac:picMk id="3" creationId="{E11703B2-09C5-E6A7-7246-97645F6724A7}"/>
          </ac:picMkLst>
        </pc:picChg>
        <pc:picChg chg="del">
          <ac:chgData name="Kerry Bardot" userId="a699e1f7-3387-4d5d-be2d-0e2b491228ef" providerId="ADAL" clId="{07CEB706-CB90-4B48-AFE7-524E29AAE8CC}" dt="2025-04-06T12:26:48.081" v="3165" actId="478"/>
          <ac:picMkLst>
            <pc:docMk/>
            <pc:sldMk cId="3507727669" sldId="595"/>
            <ac:picMk id="4" creationId="{F52AD7FC-F775-323D-168E-87132DD4B08D}"/>
          </ac:picMkLst>
        </pc:picChg>
        <pc:picChg chg="del">
          <ac:chgData name="Kerry Bardot" userId="a699e1f7-3387-4d5d-be2d-0e2b491228ef" providerId="ADAL" clId="{07CEB706-CB90-4B48-AFE7-524E29AAE8CC}" dt="2025-04-06T12:26:57.506" v="3168" actId="478"/>
          <ac:picMkLst>
            <pc:docMk/>
            <pc:sldMk cId="3507727669" sldId="595"/>
            <ac:picMk id="5" creationId="{1F7FB1C3-F645-F965-298F-B485C008D849}"/>
          </ac:picMkLst>
        </pc:picChg>
        <pc:picChg chg="del">
          <ac:chgData name="Kerry Bardot" userId="a699e1f7-3387-4d5d-be2d-0e2b491228ef" providerId="ADAL" clId="{07CEB706-CB90-4B48-AFE7-524E29AAE8CC}" dt="2025-04-06T12:26:47.361" v="3164" actId="478"/>
          <ac:picMkLst>
            <pc:docMk/>
            <pc:sldMk cId="3507727669" sldId="595"/>
            <ac:picMk id="6" creationId="{CC32FF6E-597B-16D3-9841-C1DF8A9869EB}"/>
          </ac:picMkLst>
        </pc:picChg>
        <pc:picChg chg="add mod">
          <ac:chgData name="Kerry Bardot" userId="a699e1f7-3387-4d5d-be2d-0e2b491228ef" providerId="ADAL" clId="{07CEB706-CB90-4B48-AFE7-524E29AAE8CC}" dt="2025-04-06T12:26:36.162" v="3161" actId="1076"/>
          <ac:picMkLst>
            <pc:docMk/>
            <pc:sldMk cId="3507727669" sldId="595"/>
            <ac:picMk id="9" creationId="{C7BEEE4E-1861-0F5E-3A47-8651B638A394}"/>
          </ac:picMkLst>
        </pc:picChg>
        <pc:picChg chg="del">
          <ac:chgData name="Kerry Bardot" userId="a699e1f7-3387-4d5d-be2d-0e2b491228ef" providerId="ADAL" clId="{07CEB706-CB90-4B48-AFE7-524E29AAE8CC}" dt="2025-04-06T12:26:20.997" v="3158" actId="478"/>
          <ac:picMkLst>
            <pc:docMk/>
            <pc:sldMk cId="3507727669" sldId="595"/>
            <ac:picMk id="17" creationId="{1E55D47D-1918-8F8B-CE79-B6F629B915C8}"/>
          </ac:picMkLst>
        </pc:picChg>
        <pc:picChg chg="del">
          <ac:chgData name="Kerry Bardot" userId="a699e1f7-3387-4d5d-be2d-0e2b491228ef" providerId="ADAL" clId="{07CEB706-CB90-4B48-AFE7-524E29AAE8CC}" dt="2025-04-06T12:26:20.997" v="3158" actId="478"/>
          <ac:picMkLst>
            <pc:docMk/>
            <pc:sldMk cId="3507727669" sldId="595"/>
            <ac:picMk id="18" creationId="{DE5B7100-8E01-8665-EB25-9B0BD7D271E8}"/>
          </ac:picMkLst>
        </pc:picChg>
        <pc:picChg chg="del">
          <ac:chgData name="Kerry Bardot" userId="a699e1f7-3387-4d5d-be2d-0e2b491228ef" providerId="ADAL" clId="{07CEB706-CB90-4B48-AFE7-524E29AAE8CC}" dt="2025-04-06T12:26:20.997" v="3158" actId="478"/>
          <ac:picMkLst>
            <pc:docMk/>
            <pc:sldMk cId="3507727669" sldId="595"/>
            <ac:picMk id="19" creationId="{82D8342F-CC2B-5D0E-A18B-D4E1A14B8719}"/>
          </ac:picMkLst>
        </pc:picChg>
        <pc:picChg chg="del">
          <ac:chgData name="Kerry Bardot" userId="a699e1f7-3387-4d5d-be2d-0e2b491228ef" providerId="ADAL" clId="{07CEB706-CB90-4B48-AFE7-524E29AAE8CC}" dt="2025-04-06T12:26:20.997" v="3158" actId="478"/>
          <ac:picMkLst>
            <pc:docMk/>
            <pc:sldMk cId="3507727669" sldId="595"/>
            <ac:picMk id="20" creationId="{4475FDB6-7B39-F2E1-133C-7CE261E2424A}"/>
          </ac:picMkLst>
        </pc:picChg>
        <pc:picChg chg="del">
          <ac:chgData name="Kerry Bardot" userId="a699e1f7-3387-4d5d-be2d-0e2b491228ef" providerId="ADAL" clId="{07CEB706-CB90-4B48-AFE7-524E29AAE8CC}" dt="2025-04-06T12:26:20.997" v="3158" actId="478"/>
          <ac:picMkLst>
            <pc:docMk/>
            <pc:sldMk cId="3507727669" sldId="595"/>
            <ac:picMk id="21" creationId="{CAD669DD-8ABF-3EA8-2D12-E98B05D6CD34}"/>
          </ac:picMkLst>
        </pc:picChg>
        <pc:picChg chg="mod">
          <ac:chgData name="Kerry Bardot" userId="a699e1f7-3387-4d5d-be2d-0e2b491228ef" providerId="ADAL" clId="{07CEB706-CB90-4B48-AFE7-524E29AAE8CC}" dt="2025-04-06T12:26:36.162" v="3161" actId="1076"/>
          <ac:picMkLst>
            <pc:docMk/>
            <pc:sldMk cId="3507727669" sldId="595"/>
            <ac:picMk id="25" creationId="{50C651F2-B876-7A02-ED83-87FCBA4A0359}"/>
          </ac:picMkLst>
        </pc:picChg>
        <pc:picChg chg="del">
          <ac:chgData name="Kerry Bardot" userId="a699e1f7-3387-4d5d-be2d-0e2b491228ef" providerId="ADAL" clId="{07CEB706-CB90-4B48-AFE7-524E29AAE8CC}" dt="2025-04-06T12:26:20.997" v="3158" actId="478"/>
          <ac:picMkLst>
            <pc:docMk/>
            <pc:sldMk cId="3507727669" sldId="595"/>
            <ac:picMk id="26" creationId="{A2C1ACB9-DD2F-7625-74E0-A3436CDCCB59}"/>
          </ac:picMkLst>
        </pc:picChg>
        <pc:picChg chg="mod">
          <ac:chgData name="Kerry Bardot" userId="a699e1f7-3387-4d5d-be2d-0e2b491228ef" providerId="ADAL" clId="{07CEB706-CB90-4B48-AFE7-524E29AAE8CC}" dt="2025-04-06T12:26:36.162" v="3161" actId="1076"/>
          <ac:picMkLst>
            <pc:docMk/>
            <pc:sldMk cId="3507727669" sldId="595"/>
            <ac:picMk id="27" creationId="{08579DAB-F5C2-9BB9-6CFB-D6E48FEB6541}"/>
          </ac:picMkLst>
        </pc:picChg>
        <pc:picChg chg="add mod modCrop">
          <ac:chgData name="Kerry Bardot" userId="a699e1f7-3387-4d5d-be2d-0e2b491228ef" providerId="ADAL" clId="{07CEB706-CB90-4B48-AFE7-524E29AAE8CC}" dt="2025-04-06T13:53:39.744" v="5618" actId="1076"/>
          <ac:picMkLst>
            <pc:docMk/>
            <pc:sldMk cId="3507727669" sldId="595"/>
            <ac:picMk id="28" creationId="{406B76AB-1012-1E0C-A5DA-9AFEDCA83AE1}"/>
          </ac:picMkLst>
        </pc:picChg>
        <pc:picChg chg="add mod">
          <ac:chgData name="Kerry Bardot" userId="a699e1f7-3387-4d5d-be2d-0e2b491228ef" providerId="ADAL" clId="{07CEB706-CB90-4B48-AFE7-524E29AAE8CC}" dt="2025-04-07T14:53:46.206" v="7066" actId="1076"/>
          <ac:picMkLst>
            <pc:docMk/>
            <pc:sldMk cId="3507727669" sldId="595"/>
            <ac:picMk id="30" creationId="{E83557F0-61D1-5CB6-0A97-746471F4885A}"/>
          </ac:picMkLst>
        </pc:picChg>
        <pc:cxnChg chg="del">
          <ac:chgData name="Kerry Bardot" userId="a699e1f7-3387-4d5d-be2d-0e2b491228ef" providerId="ADAL" clId="{07CEB706-CB90-4B48-AFE7-524E29AAE8CC}" dt="2025-04-06T12:26:20.997" v="3158" actId="478"/>
          <ac:cxnSpMkLst>
            <pc:docMk/>
            <pc:sldMk cId="3507727669" sldId="595"/>
            <ac:cxnSpMk id="22" creationId="{B6645C6D-E318-022D-A7F3-C9062DFE19A0}"/>
          </ac:cxnSpMkLst>
        </pc:cxnChg>
      </pc:sldChg>
      <pc:sldChg chg="delSp modSp mod modAnim">
        <pc:chgData name="Kerry Bardot" userId="a699e1f7-3387-4d5d-be2d-0e2b491228ef" providerId="ADAL" clId="{07CEB706-CB90-4B48-AFE7-524E29AAE8CC}" dt="2025-04-06T13:35:55.507" v="5361" actId="20577"/>
        <pc:sldMkLst>
          <pc:docMk/>
          <pc:sldMk cId="2357658042" sldId="596"/>
        </pc:sldMkLst>
        <pc:spChg chg="mod">
          <ac:chgData name="Kerry Bardot" userId="a699e1f7-3387-4d5d-be2d-0e2b491228ef" providerId="ADAL" clId="{07CEB706-CB90-4B48-AFE7-524E29AAE8CC}" dt="2025-04-06T13:35:55.507" v="5361" actId="20577"/>
          <ac:spMkLst>
            <pc:docMk/>
            <pc:sldMk cId="2357658042" sldId="596"/>
            <ac:spMk id="2" creationId="{9F4FE251-E60F-C4F3-FD5C-9925F2090E83}"/>
          </ac:spMkLst>
        </pc:spChg>
        <pc:picChg chg="mod">
          <ac:chgData name="Kerry Bardot" userId="a699e1f7-3387-4d5d-be2d-0e2b491228ef" providerId="ADAL" clId="{07CEB706-CB90-4B48-AFE7-524E29AAE8CC}" dt="2025-04-06T13:27:21.812" v="5069" actId="1076"/>
          <ac:picMkLst>
            <pc:docMk/>
            <pc:sldMk cId="2357658042" sldId="596"/>
            <ac:picMk id="2050" creationId="{60BDBBAE-A138-BCB4-1019-3D8DFE3A2A4F}"/>
          </ac:picMkLst>
        </pc:picChg>
        <pc:picChg chg="del mod">
          <ac:chgData name="Kerry Bardot" userId="a699e1f7-3387-4d5d-be2d-0e2b491228ef" providerId="ADAL" clId="{07CEB706-CB90-4B48-AFE7-524E29AAE8CC}" dt="2025-04-06T13:27:18.729" v="5068" actId="478"/>
          <ac:picMkLst>
            <pc:docMk/>
            <pc:sldMk cId="2357658042" sldId="596"/>
            <ac:picMk id="2052" creationId="{2AEAF170-9DC9-C0BB-BED4-201D3866882E}"/>
          </ac:picMkLst>
        </pc:picChg>
      </pc:sldChg>
      <pc:sldChg chg="del">
        <pc:chgData name="Kerry Bardot" userId="a699e1f7-3387-4d5d-be2d-0e2b491228ef" providerId="ADAL" clId="{07CEB706-CB90-4B48-AFE7-524E29AAE8CC}" dt="2025-04-05T14:57:08.338" v="1397" actId="47"/>
        <pc:sldMkLst>
          <pc:docMk/>
          <pc:sldMk cId="1918746599" sldId="597"/>
        </pc:sldMkLst>
      </pc:sldChg>
      <pc:sldChg chg="addSp delSp modSp mod">
        <pc:chgData name="Kerry Bardot" userId="a699e1f7-3387-4d5d-be2d-0e2b491228ef" providerId="ADAL" clId="{07CEB706-CB90-4B48-AFE7-524E29AAE8CC}" dt="2025-04-06T14:02:32.605" v="5847" actId="1076"/>
        <pc:sldMkLst>
          <pc:docMk/>
          <pc:sldMk cId="2600963372" sldId="598"/>
        </pc:sldMkLst>
        <pc:spChg chg="mod">
          <ac:chgData name="Kerry Bardot" userId="a699e1f7-3387-4d5d-be2d-0e2b491228ef" providerId="ADAL" clId="{07CEB706-CB90-4B48-AFE7-524E29AAE8CC}" dt="2025-04-06T14:01:51.411" v="5755" actId="403"/>
          <ac:spMkLst>
            <pc:docMk/>
            <pc:sldMk cId="2600963372" sldId="598"/>
            <ac:spMk id="2" creationId="{9F4FE251-E60F-C4F3-FD5C-9925F2090E83}"/>
          </ac:spMkLst>
        </pc:spChg>
        <pc:spChg chg="del">
          <ac:chgData name="Kerry Bardot" userId="a699e1f7-3387-4d5d-be2d-0e2b491228ef" providerId="ADAL" clId="{07CEB706-CB90-4B48-AFE7-524E29AAE8CC}" dt="2025-04-05T15:24:00.781" v="2414" actId="478"/>
          <ac:spMkLst>
            <pc:docMk/>
            <pc:sldMk cId="2600963372" sldId="598"/>
            <ac:spMk id="3" creationId="{8023A4AA-1B20-C676-8954-1632CADF0286}"/>
          </ac:spMkLst>
        </pc:spChg>
        <pc:spChg chg="del mod">
          <ac:chgData name="Kerry Bardot" userId="a699e1f7-3387-4d5d-be2d-0e2b491228ef" providerId="ADAL" clId="{07CEB706-CB90-4B48-AFE7-524E29AAE8CC}" dt="2025-04-06T13:25:44.864" v="5043" actId="478"/>
          <ac:spMkLst>
            <pc:docMk/>
            <pc:sldMk cId="2600963372" sldId="598"/>
            <ac:spMk id="6" creationId="{5BF5FDCF-611F-CF0D-5C18-D8B9D08622F4}"/>
          </ac:spMkLst>
        </pc:spChg>
        <pc:spChg chg="add mod">
          <ac:chgData name="Kerry Bardot" userId="a699e1f7-3387-4d5d-be2d-0e2b491228ef" providerId="ADAL" clId="{07CEB706-CB90-4B48-AFE7-524E29AAE8CC}" dt="2025-04-06T14:02:32.605" v="5847" actId="1076"/>
          <ac:spMkLst>
            <pc:docMk/>
            <pc:sldMk cId="2600963372" sldId="598"/>
            <ac:spMk id="7" creationId="{8E567D9D-E115-F9D3-0DE2-C826DA8AAD5A}"/>
          </ac:spMkLst>
        </pc:spChg>
        <pc:picChg chg="del">
          <ac:chgData name="Kerry Bardot" userId="a699e1f7-3387-4d5d-be2d-0e2b491228ef" providerId="ADAL" clId="{07CEB706-CB90-4B48-AFE7-524E29AAE8CC}" dt="2025-04-05T15:22:08.675" v="2301" actId="478"/>
          <ac:picMkLst>
            <pc:docMk/>
            <pc:sldMk cId="2600963372" sldId="598"/>
            <ac:picMk id="4" creationId="{4F8258F2-F4DB-DF6B-44E9-B3353AF61263}"/>
          </ac:picMkLst>
        </pc:picChg>
        <pc:picChg chg="del mod">
          <ac:chgData name="Kerry Bardot" userId="a699e1f7-3387-4d5d-be2d-0e2b491228ef" providerId="ADAL" clId="{07CEB706-CB90-4B48-AFE7-524E29AAE8CC}" dt="2025-04-06T13:25:43.147" v="5042" actId="478"/>
          <ac:picMkLst>
            <pc:docMk/>
            <pc:sldMk cId="2600963372" sldId="598"/>
            <ac:picMk id="5" creationId="{6143AF34-DBD3-E32C-43C3-C2F51CA015EB}"/>
          </ac:picMkLst>
        </pc:picChg>
        <pc:picChg chg="add mod">
          <ac:chgData name="Kerry Bardot" userId="a699e1f7-3387-4d5d-be2d-0e2b491228ef" providerId="ADAL" clId="{07CEB706-CB90-4B48-AFE7-524E29AAE8CC}" dt="2025-04-06T14:01:46.945" v="5753" actId="1076"/>
          <ac:picMkLst>
            <pc:docMk/>
            <pc:sldMk cId="2600963372" sldId="598"/>
            <ac:picMk id="3074" creationId="{8F42EE14-362C-8B0F-2B92-6CFA105C9757}"/>
          </ac:picMkLst>
        </pc:picChg>
      </pc:sldChg>
      <pc:sldChg chg="delSp modSp add del mod">
        <pc:chgData name="Kerry Bardot" userId="a699e1f7-3387-4d5d-be2d-0e2b491228ef" providerId="ADAL" clId="{07CEB706-CB90-4B48-AFE7-524E29AAE8CC}" dt="2025-04-06T11:55:51.655" v="2451" actId="47"/>
        <pc:sldMkLst>
          <pc:docMk/>
          <pc:sldMk cId="342256149" sldId="599"/>
        </pc:sldMkLst>
        <pc:spChg chg="del">
          <ac:chgData name="Kerry Bardot" userId="a699e1f7-3387-4d5d-be2d-0e2b491228ef" providerId="ADAL" clId="{07CEB706-CB90-4B48-AFE7-524E29AAE8CC}" dt="2025-04-05T14:43:42.474" v="632" actId="478"/>
          <ac:spMkLst>
            <pc:docMk/>
            <pc:sldMk cId="342256149" sldId="599"/>
            <ac:spMk id="2" creationId="{C7C1C52F-007E-960B-A1A1-7482B7454604}"/>
          </ac:spMkLst>
        </pc:spChg>
        <pc:spChg chg="del mod">
          <ac:chgData name="Kerry Bardot" userId="a699e1f7-3387-4d5d-be2d-0e2b491228ef" providerId="ADAL" clId="{07CEB706-CB90-4B48-AFE7-524E29AAE8CC}" dt="2025-04-05T14:43:42.474" v="632" actId="478"/>
          <ac:spMkLst>
            <pc:docMk/>
            <pc:sldMk cId="342256149" sldId="599"/>
            <ac:spMk id="3" creationId="{876C7656-E184-DCFB-4DB1-1E0D82D9866C}"/>
          </ac:spMkLst>
        </pc:spChg>
      </pc:sldChg>
      <pc:sldChg chg="delSp add del mod">
        <pc:chgData name="Kerry Bardot" userId="a699e1f7-3387-4d5d-be2d-0e2b491228ef" providerId="ADAL" clId="{07CEB706-CB90-4B48-AFE7-524E29AAE8CC}" dt="2025-04-06T11:55:51.655" v="2451" actId="47"/>
        <pc:sldMkLst>
          <pc:docMk/>
          <pc:sldMk cId="1557133938" sldId="600"/>
        </pc:sldMkLst>
        <pc:spChg chg="del">
          <ac:chgData name="Kerry Bardot" userId="a699e1f7-3387-4d5d-be2d-0e2b491228ef" providerId="ADAL" clId="{07CEB706-CB90-4B48-AFE7-524E29AAE8CC}" dt="2025-04-05T14:44:26.947" v="648" actId="478"/>
          <ac:spMkLst>
            <pc:docMk/>
            <pc:sldMk cId="1557133938" sldId="600"/>
            <ac:spMk id="2" creationId="{C7C1C52F-007E-960B-A1A1-7482B7454604}"/>
          </ac:spMkLst>
        </pc:spChg>
        <pc:spChg chg="del">
          <ac:chgData name="Kerry Bardot" userId="a699e1f7-3387-4d5d-be2d-0e2b491228ef" providerId="ADAL" clId="{07CEB706-CB90-4B48-AFE7-524E29AAE8CC}" dt="2025-04-05T14:44:26.043" v="647" actId="478"/>
          <ac:spMkLst>
            <pc:docMk/>
            <pc:sldMk cId="1557133938" sldId="600"/>
            <ac:spMk id="3" creationId="{876C7656-E184-DCFB-4DB1-1E0D82D9866C}"/>
          </ac:spMkLst>
        </pc:spChg>
      </pc:sldChg>
      <pc:sldChg chg="delSp add del mod">
        <pc:chgData name="Kerry Bardot" userId="a699e1f7-3387-4d5d-be2d-0e2b491228ef" providerId="ADAL" clId="{07CEB706-CB90-4B48-AFE7-524E29AAE8CC}" dt="2025-04-06T11:55:51.655" v="2451" actId="47"/>
        <pc:sldMkLst>
          <pc:docMk/>
          <pc:sldMk cId="2221501089" sldId="601"/>
        </pc:sldMkLst>
        <pc:spChg chg="del">
          <ac:chgData name="Kerry Bardot" userId="a699e1f7-3387-4d5d-be2d-0e2b491228ef" providerId="ADAL" clId="{07CEB706-CB90-4B48-AFE7-524E29AAE8CC}" dt="2025-04-05T14:44:31.194" v="650" actId="478"/>
          <ac:spMkLst>
            <pc:docMk/>
            <pc:sldMk cId="2221501089" sldId="601"/>
            <ac:spMk id="2" creationId="{C7C1C52F-007E-960B-A1A1-7482B7454604}"/>
          </ac:spMkLst>
        </pc:spChg>
        <pc:spChg chg="del">
          <ac:chgData name="Kerry Bardot" userId="a699e1f7-3387-4d5d-be2d-0e2b491228ef" providerId="ADAL" clId="{07CEB706-CB90-4B48-AFE7-524E29AAE8CC}" dt="2025-04-05T14:44:30.475" v="649" actId="478"/>
          <ac:spMkLst>
            <pc:docMk/>
            <pc:sldMk cId="2221501089" sldId="601"/>
            <ac:spMk id="3" creationId="{876C7656-E184-DCFB-4DB1-1E0D82D9866C}"/>
          </ac:spMkLst>
        </pc:spChg>
      </pc:sldChg>
      <pc:sldChg chg="delSp add del mod">
        <pc:chgData name="Kerry Bardot" userId="a699e1f7-3387-4d5d-be2d-0e2b491228ef" providerId="ADAL" clId="{07CEB706-CB90-4B48-AFE7-524E29AAE8CC}" dt="2025-04-06T11:55:51.655" v="2451" actId="47"/>
        <pc:sldMkLst>
          <pc:docMk/>
          <pc:sldMk cId="2573561425" sldId="602"/>
        </pc:sldMkLst>
        <pc:spChg chg="del">
          <ac:chgData name="Kerry Bardot" userId="a699e1f7-3387-4d5d-be2d-0e2b491228ef" providerId="ADAL" clId="{07CEB706-CB90-4B48-AFE7-524E29AAE8CC}" dt="2025-04-05T14:44:38.234" v="654" actId="478"/>
          <ac:spMkLst>
            <pc:docMk/>
            <pc:sldMk cId="2573561425" sldId="602"/>
            <ac:spMk id="2" creationId="{C7C1C52F-007E-960B-A1A1-7482B7454604}"/>
          </ac:spMkLst>
        </pc:spChg>
        <pc:spChg chg="del">
          <ac:chgData name="Kerry Bardot" userId="a699e1f7-3387-4d5d-be2d-0e2b491228ef" providerId="ADAL" clId="{07CEB706-CB90-4B48-AFE7-524E29AAE8CC}" dt="2025-04-05T14:44:37.635" v="653" actId="478"/>
          <ac:spMkLst>
            <pc:docMk/>
            <pc:sldMk cId="2573561425" sldId="602"/>
            <ac:spMk id="3" creationId="{876C7656-E184-DCFB-4DB1-1E0D82D9866C}"/>
          </ac:spMkLst>
        </pc:spChg>
      </pc:sldChg>
      <pc:sldChg chg="addSp delSp modSp add mod ord modAnim">
        <pc:chgData name="Kerry Bardot" userId="a699e1f7-3387-4d5d-be2d-0e2b491228ef" providerId="ADAL" clId="{07CEB706-CB90-4B48-AFE7-524E29AAE8CC}" dt="2025-04-07T14:03:03.131" v="6043" actId="20577"/>
        <pc:sldMkLst>
          <pc:docMk/>
          <pc:sldMk cId="447408333" sldId="603"/>
        </pc:sldMkLst>
        <pc:spChg chg="del">
          <ac:chgData name="Kerry Bardot" userId="a699e1f7-3387-4d5d-be2d-0e2b491228ef" providerId="ADAL" clId="{07CEB706-CB90-4B48-AFE7-524E29AAE8CC}" dt="2025-04-05T14:44:48.572" v="658" actId="478"/>
          <ac:spMkLst>
            <pc:docMk/>
            <pc:sldMk cId="447408333" sldId="603"/>
            <ac:spMk id="2" creationId="{C7C1C52F-007E-960B-A1A1-7482B7454604}"/>
          </ac:spMkLst>
        </pc:spChg>
        <pc:spChg chg="del">
          <ac:chgData name="Kerry Bardot" userId="a699e1f7-3387-4d5d-be2d-0e2b491228ef" providerId="ADAL" clId="{07CEB706-CB90-4B48-AFE7-524E29AAE8CC}" dt="2025-04-05T14:44:47.995" v="657" actId="478"/>
          <ac:spMkLst>
            <pc:docMk/>
            <pc:sldMk cId="447408333" sldId="603"/>
            <ac:spMk id="3" creationId="{876C7656-E184-DCFB-4DB1-1E0D82D9866C}"/>
          </ac:spMkLst>
        </pc:spChg>
        <pc:spChg chg="add mod">
          <ac:chgData name="Kerry Bardot" userId="a699e1f7-3387-4d5d-be2d-0e2b491228ef" providerId="ADAL" clId="{07CEB706-CB90-4B48-AFE7-524E29AAE8CC}" dt="2025-04-06T12:01:05.262" v="2607" actId="20577"/>
          <ac:spMkLst>
            <pc:docMk/>
            <pc:sldMk cId="447408333" sldId="603"/>
            <ac:spMk id="4" creationId="{052DF31C-60C3-DBE4-ED1B-6843CBFF2AF5}"/>
          </ac:spMkLst>
        </pc:spChg>
        <pc:spChg chg="mod">
          <ac:chgData name="Kerry Bardot" userId="a699e1f7-3387-4d5d-be2d-0e2b491228ef" providerId="ADAL" clId="{07CEB706-CB90-4B48-AFE7-524E29AAE8CC}" dt="2025-04-07T14:03:03.131" v="6043" actId="20577"/>
          <ac:spMkLst>
            <pc:docMk/>
            <pc:sldMk cId="447408333" sldId="603"/>
            <ac:spMk id="15" creationId="{4FF25FF3-961B-994E-ACD9-8CE79434AAF5}"/>
          </ac:spMkLst>
        </pc:spChg>
        <pc:spChg chg="add mod">
          <ac:chgData name="Kerry Bardot" userId="a699e1f7-3387-4d5d-be2d-0e2b491228ef" providerId="ADAL" clId="{07CEB706-CB90-4B48-AFE7-524E29AAE8CC}" dt="2025-04-06T13:53:03.176" v="5608" actId="20577"/>
          <ac:spMkLst>
            <pc:docMk/>
            <pc:sldMk cId="447408333" sldId="603"/>
            <ac:spMk id="24" creationId="{E59B60E1-A835-A6BA-288B-6C263C409F97}"/>
          </ac:spMkLst>
        </pc:spChg>
        <pc:spChg chg="add mod">
          <ac:chgData name="Kerry Bardot" userId="a699e1f7-3387-4d5d-be2d-0e2b491228ef" providerId="ADAL" clId="{07CEB706-CB90-4B48-AFE7-524E29AAE8CC}" dt="2025-04-06T12:14:38.851" v="2950" actId="1076"/>
          <ac:spMkLst>
            <pc:docMk/>
            <pc:sldMk cId="447408333" sldId="603"/>
            <ac:spMk id="25" creationId="{91752488-94A2-44CB-7864-1673FF058B5A}"/>
          </ac:spMkLst>
        </pc:spChg>
        <pc:spChg chg="add mod">
          <ac:chgData name="Kerry Bardot" userId="a699e1f7-3387-4d5d-be2d-0e2b491228ef" providerId="ADAL" clId="{07CEB706-CB90-4B48-AFE7-524E29AAE8CC}" dt="2025-04-06T13:51:20.644" v="5538" actId="6549"/>
          <ac:spMkLst>
            <pc:docMk/>
            <pc:sldMk cId="447408333" sldId="603"/>
            <ac:spMk id="27" creationId="{C22C4B35-713A-F5C6-3307-595C3FEE8175}"/>
          </ac:spMkLst>
        </pc:spChg>
        <pc:picChg chg="add del mod">
          <ac:chgData name="Kerry Bardot" userId="a699e1f7-3387-4d5d-be2d-0e2b491228ef" providerId="ADAL" clId="{07CEB706-CB90-4B48-AFE7-524E29AAE8CC}" dt="2025-04-06T12:12:25.715" v="2918" actId="478"/>
          <ac:picMkLst>
            <pc:docMk/>
            <pc:sldMk cId="447408333" sldId="603"/>
            <ac:picMk id="6" creationId="{946C2523-12F8-E0A3-9625-BD5397B643C3}"/>
          </ac:picMkLst>
        </pc:picChg>
        <pc:picChg chg="add mod">
          <ac:chgData name="Kerry Bardot" userId="a699e1f7-3387-4d5d-be2d-0e2b491228ef" providerId="ADAL" clId="{07CEB706-CB90-4B48-AFE7-524E29AAE8CC}" dt="2025-04-06T12:14:03.602" v="2934" actId="1076"/>
          <ac:picMkLst>
            <pc:docMk/>
            <pc:sldMk cId="447408333" sldId="603"/>
            <ac:picMk id="7" creationId="{F0DB2088-1BF0-445F-E27F-D62ADCD2CEF5}"/>
          </ac:picMkLst>
        </pc:picChg>
        <pc:picChg chg="add mod">
          <ac:chgData name="Kerry Bardot" userId="a699e1f7-3387-4d5d-be2d-0e2b491228ef" providerId="ADAL" clId="{07CEB706-CB90-4B48-AFE7-524E29AAE8CC}" dt="2025-04-06T12:12:08.269" v="2911" actId="1076"/>
          <ac:picMkLst>
            <pc:docMk/>
            <pc:sldMk cId="447408333" sldId="603"/>
            <ac:picMk id="19" creationId="{C3B43CD0-60B7-5E80-02A8-4B3ABEF4DAC0}"/>
          </ac:picMkLst>
        </pc:picChg>
        <pc:picChg chg="add mod">
          <ac:chgData name="Kerry Bardot" userId="a699e1f7-3387-4d5d-be2d-0e2b491228ef" providerId="ADAL" clId="{07CEB706-CB90-4B48-AFE7-524E29AAE8CC}" dt="2025-04-06T12:12:24.412" v="2917" actId="1076"/>
          <ac:picMkLst>
            <pc:docMk/>
            <pc:sldMk cId="447408333" sldId="603"/>
            <ac:picMk id="22" creationId="{A4D8D8CF-4763-916C-D2F0-B48D3E1B4D55}"/>
          </ac:picMkLst>
        </pc:picChg>
        <pc:picChg chg="add del mod">
          <ac:chgData name="Kerry Bardot" userId="a699e1f7-3387-4d5d-be2d-0e2b491228ef" providerId="ADAL" clId="{07CEB706-CB90-4B48-AFE7-524E29AAE8CC}" dt="2025-04-06T12:14:41.411" v="2952" actId="478"/>
          <ac:picMkLst>
            <pc:docMk/>
            <pc:sldMk cId="447408333" sldId="603"/>
            <ac:picMk id="26" creationId="{5926CC44-8CA2-9741-A6F2-ED79269EC6FB}"/>
          </ac:picMkLst>
        </pc:picChg>
        <pc:picChg chg="add del mod">
          <ac:chgData name="Kerry Bardot" userId="a699e1f7-3387-4d5d-be2d-0e2b491228ef" providerId="ADAL" clId="{07CEB706-CB90-4B48-AFE7-524E29AAE8CC}" dt="2025-04-06T12:14:40.780" v="2951" actId="478"/>
          <ac:picMkLst>
            <pc:docMk/>
            <pc:sldMk cId="447408333" sldId="603"/>
            <ac:picMk id="28" creationId="{20E3B19B-8846-ABCE-4DC6-AAD65CD4BD4D}"/>
          </ac:picMkLst>
        </pc:picChg>
        <pc:picChg chg="del mod">
          <ac:chgData name="Kerry Bardot" userId="a699e1f7-3387-4d5d-be2d-0e2b491228ef" providerId="ADAL" clId="{07CEB706-CB90-4B48-AFE7-524E29AAE8CC}" dt="2025-04-06T12:02:59.662" v="2854" actId="478"/>
          <ac:picMkLst>
            <pc:docMk/>
            <pc:sldMk cId="447408333" sldId="603"/>
            <ac:picMk id="1028" creationId="{7AB95298-E579-D6AB-FB68-DCD0C81C0E69}"/>
          </ac:picMkLst>
        </pc:picChg>
        <pc:cxnChg chg="add mod">
          <ac:chgData name="Kerry Bardot" userId="a699e1f7-3387-4d5d-be2d-0e2b491228ef" providerId="ADAL" clId="{07CEB706-CB90-4B48-AFE7-524E29AAE8CC}" dt="2025-04-06T12:12:02.489" v="2909" actId="1076"/>
          <ac:cxnSpMkLst>
            <pc:docMk/>
            <pc:sldMk cId="447408333" sldId="603"/>
            <ac:cxnSpMk id="9" creationId="{9898FA61-D5E1-FC02-B335-5B8561F41272}"/>
          </ac:cxnSpMkLst>
        </pc:cxnChg>
        <pc:cxnChg chg="add mod">
          <ac:chgData name="Kerry Bardot" userId="a699e1f7-3387-4d5d-be2d-0e2b491228ef" providerId="ADAL" clId="{07CEB706-CB90-4B48-AFE7-524E29AAE8CC}" dt="2025-04-06T12:12:02.489" v="2909" actId="1076"/>
          <ac:cxnSpMkLst>
            <pc:docMk/>
            <pc:sldMk cId="447408333" sldId="603"/>
            <ac:cxnSpMk id="11" creationId="{CAC5E7CA-1F44-A274-644F-72D5276D4B67}"/>
          </ac:cxnSpMkLst>
        </pc:cxnChg>
        <pc:cxnChg chg="add mod">
          <ac:chgData name="Kerry Bardot" userId="a699e1f7-3387-4d5d-be2d-0e2b491228ef" providerId="ADAL" clId="{07CEB706-CB90-4B48-AFE7-524E29AAE8CC}" dt="2025-04-06T12:12:12.901" v="2913" actId="1076"/>
          <ac:cxnSpMkLst>
            <pc:docMk/>
            <pc:sldMk cId="447408333" sldId="603"/>
            <ac:cxnSpMk id="20" creationId="{01174A83-ED35-DBF8-E183-935A3049E148}"/>
          </ac:cxnSpMkLst>
        </pc:cxnChg>
        <pc:cxnChg chg="add mod">
          <ac:chgData name="Kerry Bardot" userId="a699e1f7-3387-4d5d-be2d-0e2b491228ef" providerId="ADAL" clId="{07CEB706-CB90-4B48-AFE7-524E29AAE8CC}" dt="2025-04-06T12:12:12.901" v="2913" actId="1076"/>
          <ac:cxnSpMkLst>
            <pc:docMk/>
            <pc:sldMk cId="447408333" sldId="603"/>
            <ac:cxnSpMk id="21" creationId="{8361A1DA-99A7-A7F6-0F9A-B16AD8C0252E}"/>
          </ac:cxnSpMkLst>
        </pc:cxnChg>
      </pc:sldChg>
      <pc:sldChg chg="delSp modSp add mod ord delAnim modAnim">
        <pc:chgData name="Kerry Bardot" userId="a699e1f7-3387-4d5d-be2d-0e2b491228ef" providerId="ADAL" clId="{07CEB706-CB90-4B48-AFE7-524E29AAE8CC}" dt="2025-04-07T14:48:44.955" v="6883"/>
        <pc:sldMkLst>
          <pc:docMk/>
          <pc:sldMk cId="2881541358" sldId="604"/>
        </pc:sldMkLst>
        <pc:spChg chg="del">
          <ac:chgData name="Kerry Bardot" userId="a699e1f7-3387-4d5d-be2d-0e2b491228ef" providerId="ADAL" clId="{07CEB706-CB90-4B48-AFE7-524E29AAE8CC}" dt="2025-04-07T14:45:13.519" v="6876" actId="478"/>
          <ac:spMkLst>
            <pc:docMk/>
            <pc:sldMk cId="2881541358" sldId="604"/>
            <ac:spMk id="6" creationId="{D2E8441F-3CDB-B224-DEA2-A4DD65A841B3}"/>
          </ac:spMkLst>
        </pc:spChg>
        <pc:spChg chg="mod">
          <ac:chgData name="Kerry Bardot" userId="a699e1f7-3387-4d5d-be2d-0e2b491228ef" providerId="ADAL" clId="{07CEB706-CB90-4B48-AFE7-524E29AAE8CC}" dt="2025-04-07T14:45:08.912" v="6875" actId="20577"/>
          <ac:spMkLst>
            <pc:docMk/>
            <pc:sldMk cId="2881541358" sldId="604"/>
            <ac:spMk id="11" creationId="{E445B80E-8636-C6EA-74F4-1C5A130E39E6}"/>
          </ac:spMkLst>
        </pc:spChg>
      </pc:sldChg>
      <pc:sldChg chg="add del ord">
        <pc:chgData name="Kerry Bardot" userId="a699e1f7-3387-4d5d-be2d-0e2b491228ef" providerId="ADAL" clId="{07CEB706-CB90-4B48-AFE7-524E29AAE8CC}" dt="2025-04-05T14:56:21.430" v="1395" actId="47"/>
        <pc:sldMkLst>
          <pc:docMk/>
          <pc:sldMk cId="611236799" sldId="605"/>
        </pc:sldMkLst>
      </pc:sldChg>
      <pc:sldChg chg="delSp modSp add del mod delAnim">
        <pc:chgData name="Kerry Bardot" userId="a699e1f7-3387-4d5d-be2d-0e2b491228ef" providerId="ADAL" clId="{07CEB706-CB90-4B48-AFE7-524E29AAE8CC}" dt="2025-04-05T14:55:55.549" v="1394" actId="47"/>
        <pc:sldMkLst>
          <pc:docMk/>
          <pc:sldMk cId="3279314171" sldId="606"/>
        </pc:sldMkLst>
        <pc:spChg chg="mod">
          <ac:chgData name="Kerry Bardot" userId="a699e1f7-3387-4d5d-be2d-0e2b491228ef" providerId="ADAL" clId="{07CEB706-CB90-4B48-AFE7-524E29AAE8CC}" dt="2025-04-04T05:47:29.208" v="90" actId="20577"/>
          <ac:spMkLst>
            <pc:docMk/>
            <pc:sldMk cId="3279314171" sldId="606"/>
            <ac:spMk id="3" creationId="{876C7656-E184-DCFB-4DB1-1E0D82D9866C}"/>
          </ac:spMkLst>
        </pc:spChg>
        <pc:spChg chg="del">
          <ac:chgData name="Kerry Bardot" userId="a699e1f7-3387-4d5d-be2d-0e2b491228ef" providerId="ADAL" clId="{07CEB706-CB90-4B48-AFE7-524E29AAE8CC}" dt="2025-04-04T05:47:40.519" v="94" actId="478"/>
          <ac:spMkLst>
            <pc:docMk/>
            <pc:sldMk cId="3279314171" sldId="606"/>
            <ac:spMk id="6" creationId="{D2E8441F-3CDB-B224-DEA2-A4DD65A841B3}"/>
          </ac:spMkLst>
        </pc:spChg>
        <pc:spChg chg="del">
          <ac:chgData name="Kerry Bardot" userId="a699e1f7-3387-4d5d-be2d-0e2b491228ef" providerId="ADAL" clId="{07CEB706-CB90-4B48-AFE7-524E29AAE8CC}" dt="2025-04-04T05:47:36.594" v="91" actId="478"/>
          <ac:spMkLst>
            <pc:docMk/>
            <pc:sldMk cId="3279314171" sldId="606"/>
            <ac:spMk id="10" creationId="{AAFDA2E6-F065-997F-3DC0-7BC7D123C89B}"/>
          </ac:spMkLst>
        </pc:spChg>
        <pc:spChg chg="del">
          <ac:chgData name="Kerry Bardot" userId="a699e1f7-3387-4d5d-be2d-0e2b491228ef" providerId="ADAL" clId="{07CEB706-CB90-4B48-AFE7-524E29AAE8CC}" dt="2025-04-04T05:47:39.239" v="93" actId="478"/>
          <ac:spMkLst>
            <pc:docMk/>
            <pc:sldMk cId="3279314171" sldId="606"/>
            <ac:spMk id="11" creationId="{E445B80E-8636-C6EA-74F4-1C5A130E39E6}"/>
          </ac:spMkLst>
        </pc:spChg>
        <pc:spChg chg="del">
          <ac:chgData name="Kerry Bardot" userId="a699e1f7-3387-4d5d-be2d-0e2b491228ef" providerId="ADAL" clId="{07CEB706-CB90-4B48-AFE7-524E29AAE8CC}" dt="2025-04-04T05:47:37.819" v="92" actId="478"/>
          <ac:spMkLst>
            <pc:docMk/>
            <pc:sldMk cId="3279314171" sldId="606"/>
            <ac:spMk id="12" creationId="{79425169-39CF-F92D-DA2C-0A479211B43C}"/>
          </ac:spMkLst>
        </pc:spChg>
      </pc:sldChg>
      <pc:sldChg chg="addSp delSp modSp add mod modAnim">
        <pc:chgData name="Kerry Bardot" userId="a699e1f7-3387-4d5d-be2d-0e2b491228ef" providerId="ADAL" clId="{07CEB706-CB90-4B48-AFE7-524E29AAE8CC}" dt="2025-04-07T14:47:49.819" v="6880" actId="1076"/>
        <pc:sldMkLst>
          <pc:docMk/>
          <pc:sldMk cId="3703963710" sldId="607"/>
        </pc:sldMkLst>
        <pc:spChg chg="mod">
          <ac:chgData name="Kerry Bardot" userId="a699e1f7-3387-4d5d-be2d-0e2b491228ef" providerId="ADAL" clId="{07CEB706-CB90-4B48-AFE7-524E29AAE8CC}" dt="2025-04-05T14:43:59.500" v="635" actId="207"/>
          <ac:spMkLst>
            <pc:docMk/>
            <pc:sldMk cId="3703963710" sldId="607"/>
            <ac:spMk id="2" creationId="{C7C1C52F-007E-960B-A1A1-7482B7454604}"/>
          </ac:spMkLst>
        </pc:spChg>
        <pc:spChg chg="mod">
          <ac:chgData name="Kerry Bardot" userId="a699e1f7-3387-4d5d-be2d-0e2b491228ef" providerId="ADAL" clId="{07CEB706-CB90-4B48-AFE7-524E29AAE8CC}" dt="2025-04-07T13:45:14.323" v="5858" actId="20577"/>
          <ac:spMkLst>
            <pc:docMk/>
            <pc:sldMk cId="3703963710" sldId="607"/>
            <ac:spMk id="3" creationId="{876C7656-E184-DCFB-4DB1-1E0D82D9866C}"/>
          </ac:spMkLst>
        </pc:spChg>
        <pc:spChg chg="mod">
          <ac:chgData name="Kerry Bardot" userId="a699e1f7-3387-4d5d-be2d-0e2b491228ef" providerId="ADAL" clId="{07CEB706-CB90-4B48-AFE7-524E29AAE8CC}" dt="2025-04-06T11:54:00.448" v="2429" actId="20577"/>
          <ac:spMkLst>
            <pc:docMk/>
            <pc:sldMk cId="3703963710" sldId="607"/>
            <ac:spMk id="4" creationId="{CF0E2353-4486-3E3B-9497-D3EB1576E320}"/>
          </ac:spMkLst>
        </pc:spChg>
        <pc:spChg chg="add del mod">
          <ac:chgData name="Kerry Bardot" userId="a699e1f7-3387-4d5d-be2d-0e2b491228ef" providerId="ADAL" clId="{07CEB706-CB90-4B48-AFE7-524E29AAE8CC}" dt="2025-04-06T11:56:17.718" v="2475" actId="478"/>
          <ac:spMkLst>
            <pc:docMk/>
            <pc:sldMk cId="3703963710" sldId="607"/>
            <ac:spMk id="9" creationId="{DCD756D2-EA63-6307-A841-E2142CBD8FC1}"/>
          </ac:spMkLst>
        </pc:spChg>
        <pc:spChg chg="add del mod">
          <ac:chgData name="Kerry Bardot" userId="a699e1f7-3387-4d5d-be2d-0e2b491228ef" providerId="ADAL" clId="{07CEB706-CB90-4B48-AFE7-524E29AAE8CC}" dt="2025-04-06T13:49:25.609" v="5508" actId="478"/>
          <ac:spMkLst>
            <pc:docMk/>
            <pc:sldMk cId="3703963710" sldId="607"/>
            <ac:spMk id="10" creationId="{A1B2C5B5-3370-494D-8B05-9E98DB8587A5}"/>
          </ac:spMkLst>
        </pc:spChg>
        <pc:picChg chg="add del">
          <ac:chgData name="Kerry Bardot" userId="a699e1f7-3387-4d5d-be2d-0e2b491228ef" providerId="ADAL" clId="{07CEB706-CB90-4B48-AFE7-524E29AAE8CC}" dt="2025-04-06T11:55:29.170" v="2450" actId="478"/>
          <ac:picMkLst>
            <pc:docMk/>
            <pc:sldMk cId="3703963710" sldId="607"/>
            <ac:picMk id="5" creationId="{3639AD90-B305-7CD2-1F66-14CEE3FEA33B}"/>
          </ac:picMkLst>
        </pc:picChg>
        <pc:picChg chg="add mod">
          <ac:chgData name="Kerry Bardot" userId="a699e1f7-3387-4d5d-be2d-0e2b491228ef" providerId="ADAL" clId="{07CEB706-CB90-4B48-AFE7-524E29AAE8CC}" dt="2025-04-07T14:47:49.819" v="6880" actId="1076"/>
          <ac:picMkLst>
            <pc:docMk/>
            <pc:sldMk cId="3703963710" sldId="607"/>
            <ac:picMk id="6" creationId="{ACAA3668-B743-3CD4-CF07-992A3482540B}"/>
          </ac:picMkLst>
        </pc:picChg>
        <pc:picChg chg="add mod">
          <ac:chgData name="Kerry Bardot" userId="a699e1f7-3387-4d5d-be2d-0e2b491228ef" providerId="ADAL" clId="{07CEB706-CB90-4B48-AFE7-524E29AAE8CC}" dt="2025-04-06T11:55:28.098" v="2449" actId="1076"/>
          <ac:picMkLst>
            <pc:docMk/>
            <pc:sldMk cId="3703963710" sldId="607"/>
            <ac:picMk id="6" creationId="{C7472E48-436D-1E54-6D15-09CB39ED7A29}"/>
          </ac:picMkLst>
        </pc:picChg>
      </pc:sldChg>
      <pc:sldChg chg="addSp delSp modSp add del mod">
        <pc:chgData name="Kerry Bardot" userId="a699e1f7-3387-4d5d-be2d-0e2b491228ef" providerId="ADAL" clId="{07CEB706-CB90-4B48-AFE7-524E29AAE8CC}" dt="2025-04-06T12:15:15.683" v="2958" actId="47"/>
        <pc:sldMkLst>
          <pc:docMk/>
          <pc:sldMk cId="1115145359" sldId="608"/>
        </pc:sldMkLst>
        <pc:spChg chg="mod">
          <ac:chgData name="Kerry Bardot" userId="a699e1f7-3387-4d5d-be2d-0e2b491228ef" providerId="ADAL" clId="{07CEB706-CB90-4B48-AFE7-524E29AAE8CC}" dt="2025-04-06T12:09:12.257" v="2865" actId="1076"/>
          <ac:spMkLst>
            <pc:docMk/>
            <pc:sldMk cId="1115145359" sldId="608"/>
            <ac:spMk id="15" creationId="{4FF25FF3-961B-994E-ACD9-8CE79434AAF5}"/>
          </ac:spMkLst>
        </pc:spChg>
        <pc:picChg chg="add del mod">
          <ac:chgData name="Kerry Bardot" userId="a699e1f7-3387-4d5d-be2d-0e2b491228ef" providerId="ADAL" clId="{07CEB706-CB90-4B48-AFE7-524E29AAE8CC}" dt="2025-04-06T12:11:20.891" v="2895" actId="21"/>
          <ac:picMkLst>
            <pc:docMk/>
            <pc:sldMk cId="1115145359" sldId="608"/>
            <ac:picMk id="3" creationId="{F0DB2088-1BF0-445F-E27F-D62ADCD2CEF5}"/>
          </ac:picMkLst>
        </pc:picChg>
        <pc:picChg chg="del mod">
          <ac:chgData name="Kerry Bardot" userId="a699e1f7-3387-4d5d-be2d-0e2b491228ef" providerId="ADAL" clId="{07CEB706-CB90-4B48-AFE7-524E29AAE8CC}" dt="2025-04-06T12:10:03.948" v="2873" actId="478"/>
          <ac:picMkLst>
            <pc:docMk/>
            <pc:sldMk cId="1115145359" sldId="608"/>
            <ac:picMk id="6" creationId="{946C2523-12F8-E0A3-9625-BD5397B643C3}"/>
          </ac:picMkLst>
        </pc:picChg>
        <pc:picChg chg="add mod">
          <ac:chgData name="Kerry Bardot" userId="a699e1f7-3387-4d5d-be2d-0e2b491228ef" providerId="ADAL" clId="{07CEB706-CB90-4B48-AFE7-524E29AAE8CC}" dt="2025-04-06T12:11:01.259" v="2890" actId="1076"/>
          <ac:picMkLst>
            <pc:docMk/>
            <pc:sldMk cId="1115145359" sldId="608"/>
            <ac:picMk id="7" creationId="{6F7F45CB-80CF-708C-F733-4A2FD833ACD0}"/>
          </ac:picMkLst>
        </pc:picChg>
        <pc:picChg chg="add mod">
          <ac:chgData name="Kerry Bardot" userId="a699e1f7-3387-4d5d-be2d-0e2b491228ef" providerId="ADAL" clId="{07CEB706-CB90-4B48-AFE7-524E29AAE8CC}" dt="2025-04-06T12:11:03.296" v="2891" actId="1076"/>
          <ac:picMkLst>
            <pc:docMk/>
            <pc:sldMk cId="1115145359" sldId="608"/>
            <ac:picMk id="9" creationId="{D75251D7-317F-42EF-2B16-202569430A48}"/>
          </ac:picMkLst>
        </pc:picChg>
      </pc:sldChg>
      <pc:sldChg chg="addSp modSp new del">
        <pc:chgData name="Kerry Bardot" userId="a699e1f7-3387-4d5d-be2d-0e2b491228ef" providerId="ADAL" clId="{07CEB706-CB90-4B48-AFE7-524E29AAE8CC}" dt="2025-04-05T15:15:00.281" v="2029" actId="47"/>
        <pc:sldMkLst>
          <pc:docMk/>
          <pc:sldMk cId="2687828203" sldId="608"/>
        </pc:sldMkLst>
        <pc:spChg chg="mod">
          <ac:chgData name="Kerry Bardot" userId="a699e1f7-3387-4d5d-be2d-0e2b491228ef" providerId="ADAL" clId="{07CEB706-CB90-4B48-AFE7-524E29AAE8CC}" dt="2025-04-05T14:57:40.400" v="1399"/>
          <ac:spMkLst>
            <pc:docMk/>
            <pc:sldMk cId="2687828203" sldId="608"/>
            <ac:spMk id="4" creationId="{E2DF1669-A0EC-9046-E2A1-52AE0BB5E273}"/>
          </ac:spMkLst>
        </pc:spChg>
        <pc:spChg chg="add mod">
          <ac:chgData name="Kerry Bardot" userId="a699e1f7-3387-4d5d-be2d-0e2b491228ef" providerId="ADAL" clId="{07CEB706-CB90-4B48-AFE7-524E29AAE8CC}" dt="2025-04-05T14:57:40.400" v="1399"/>
          <ac:spMkLst>
            <pc:docMk/>
            <pc:sldMk cId="2687828203" sldId="608"/>
            <ac:spMk id="7" creationId="{D10FA523-BC10-911B-758C-F19B80F2CE8A}"/>
          </ac:spMkLst>
        </pc:spChg>
        <pc:spChg chg="add mod">
          <ac:chgData name="Kerry Bardot" userId="a699e1f7-3387-4d5d-be2d-0e2b491228ef" providerId="ADAL" clId="{07CEB706-CB90-4B48-AFE7-524E29AAE8CC}" dt="2025-04-05T14:57:40.400" v="1399"/>
          <ac:spMkLst>
            <pc:docMk/>
            <pc:sldMk cId="2687828203" sldId="608"/>
            <ac:spMk id="8" creationId="{E32CCE9C-79A8-0B01-1D91-D64BDF8CC344}"/>
          </ac:spMkLst>
        </pc:spChg>
        <pc:grpChg chg="add mod">
          <ac:chgData name="Kerry Bardot" userId="a699e1f7-3387-4d5d-be2d-0e2b491228ef" providerId="ADAL" clId="{07CEB706-CB90-4B48-AFE7-524E29AAE8CC}" dt="2025-04-05T14:57:40.400" v="1399"/>
          <ac:grpSpMkLst>
            <pc:docMk/>
            <pc:sldMk cId="2687828203" sldId="608"/>
            <ac:grpSpMk id="3" creationId="{F3507C4C-72C5-9756-C7B5-BBA216BFCA91}"/>
          </ac:grpSpMkLst>
        </pc:grpChg>
        <pc:picChg chg="add mod">
          <ac:chgData name="Kerry Bardot" userId="a699e1f7-3387-4d5d-be2d-0e2b491228ef" providerId="ADAL" clId="{07CEB706-CB90-4B48-AFE7-524E29AAE8CC}" dt="2025-04-05T14:57:40.400" v="1399"/>
          <ac:picMkLst>
            <pc:docMk/>
            <pc:sldMk cId="2687828203" sldId="608"/>
            <ac:picMk id="2" creationId="{C6BAC961-5A18-4067-D00C-485A16E74740}"/>
          </ac:picMkLst>
        </pc:picChg>
        <pc:picChg chg="add mod">
          <ac:chgData name="Kerry Bardot" userId="a699e1f7-3387-4d5d-be2d-0e2b491228ef" providerId="ADAL" clId="{07CEB706-CB90-4B48-AFE7-524E29AAE8CC}" dt="2025-04-05T14:58:04.465" v="1400"/>
          <ac:picMkLst>
            <pc:docMk/>
            <pc:sldMk cId="2687828203" sldId="608"/>
            <ac:picMk id="9" creationId="{ACA1DEA7-9A17-5AB2-8A29-2B4B1846AB2B}"/>
          </ac:picMkLst>
        </pc:picChg>
        <pc:cxnChg chg="mod">
          <ac:chgData name="Kerry Bardot" userId="a699e1f7-3387-4d5d-be2d-0e2b491228ef" providerId="ADAL" clId="{07CEB706-CB90-4B48-AFE7-524E29AAE8CC}" dt="2025-04-05T14:57:40.400" v="1399"/>
          <ac:cxnSpMkLst>
            <pc:docMk/>
            <pc:sldMk cId="2687828203" sldId="608"/>
            <ac:cxnSpMk id="5" creationId="{35791069-3A73-706A-9F48-E9B7BB1FF00C}"/>
          </ac:cxnSpMkLst>
        </pc:cxnChg>
        <pc:cxnChg chg="mod">
          <ac:chgData name="Kerry Bardot" userId="a699e1f7-3387-4d5d-be2d-0e2b491228ef" providerId="ADAL" clId="{07CEB706-CB90-4B48-AFE7-524E29AAE8CC}" dt="2025-04-05T14:57:40.400" v="1399"/>
          <ac:cxnSpMkLst>
            <pc:docMk/>
            <pc:sldMk cId="2687828203" sldId="608"/>
            <ac:cxnSpMk id="6" creationId="{F1C22164-99AD-8887-639A-208A124344C3}"/>
          </ac:cxnSpMkLst>
        </pc:cxnChg>
      </pc:sldChg>
      <pc:sldChg chg="addSp delSp modSp add mod modAnim">
        <pc:chgData name="Kerry Bardot" userId="a699e1f7-3387-4d5d-be2d-0e2b491228ef" providerId="ADAL" clId="{07CEB706-CB90-4B48-AFE7-524E29AAE8CC}" dt="2025-04-07T14:29:29.621" v="6717" actId="1076"/>
        <pc:sldMkLst>
          <pc:docMk/>
          <pc:sldMk cId="3204423296" sldId="608"/>
        </pc:sldMkLst>
        <pc:spChg chg="del mod">
          <ac:chgData name="Kerry Bardot" userId="a699e1f7-3387-4d5d-be2d-0e2b491228ef" providerId="ADAL" clId="{07CEB706-CB90-4B48-AFE7-524E29AAE8CC}" dt="2025-04-06T12:45:38.799" v="3827" actId="478"/>
          <ac:spMkLst>
            <pc:docMk/>
            <pc:sldMk cId="3204423296" sldId="608"/>
            <ac:spMk id="2" creationId="{0B6B9CEE-6C02-DAA8-DF42-37F84C35AF18}"/>
          </ac:spMkLst>
        </pc:spChg>
        <pc:spChg chg="del">
          <ac:chgData name="Kerry Bardot" userId="a699e1f7-3387-4d5d-be2d-0e2b491228ef" providerId="ADAL" clId="{07CEB706-CB90-4B48-AFE7-524E29AAE8CC}" dt="2025-04-06T12:21:25.323" v="3032" actId="478"/>
          <ac:spMkLst>
            <pc:docMk/>
            <pc:sldMk cId="3204423296" sldId="608"/>
            <ac:spMk id="4" creationId="{9D0C505E-5BAE-5819-AD49-4D6B63A69E07}"/>
          </ac:spMkLst>
        </pc:spChg>
        <pc:spChg chg="del">
          <ac:chgData name="Kerry Bardot" userId="a699e1f7-3387-4d5d-be2d-0e2b491228ef" providerId="ADAL" clId="{07CEB706-CB90-4B48-AFE7-524E29AAE8CC}" dt="2025-04-06T12:21:25.323" v="3032" actId="478"/>
          <ac:spMkLst>
            <pc:docMk/>
            <pc:sldMk cId="3204423296" sldId="608"/>
            <ac:spMk id="7" creationId="{4CDC07F9-0AF8-03FB-9315-567E41454950}"/>
          </ac:spMkLst>
        </pc:spChg>
        <pc:spChg chg="mod">
          <ac:chgData name="Kerry Bardot" userId="a699e1f7-3387-4d5d-be2d-0e2b491228ef" providerId="ADAL" clId="{07CEB706-CB90-4B48-AFE7-524E29AAE8CC}" dt="2025-04-06T12:23:31.971" v="3036" actId="1076"/>
          <ac:spMkLst>
            <pc:docMk/>
            <pc:sldMk cId="3204423296" sldId="608"/>
            <ac:spMk id="11" creationId="{D1FE68B1-733C-5808-C9A8-187A2FECF813}"/>
          </ac:spMkLst>
        </pc:spChg>
        <pc:spChg chg="add mod">
          <ac:chgData name="Kerry Bardot" userId="a699e1f7-3387-4d5d-be2d-0e2b491228ef" providerId="ADAL" clId="{07CEB706-CB90-4B48-AFE7-524E29AAE8CC}" dt="2025-04-06T12:23:31.971" v="3036" actId="1076"/>
          <ac:spMkLst>
            <pc:docMk/>
            <pc:sldMk cId="3204423296" sldId="608"/>
            <ac:spMk id="14" creationId="{74CAC8BD-7AB2-1358-D37D-62BD33A0F1D5}"/>
          </ac:spMkLst>
        </pc:spChg>
        <pc:spChg chg="add mod">
          <ac:chgData name="Kerry Bardot" userId="a699e1f7-3387-4d5d-be2d-0e2b491228ef" providerId="ADAL" clId="{07CEB706-CB90-4B48-AFE7-524E29AAE8CC}" dt="2025-04-06T12:23:31.971" v="3036" actId="1076"/>
          <ac:spMkLst>
            <pc:docMk/>
            <pc:sldMk cId="3204423296" sldId="608"/>
            <ac:spMk id="15" creationId="{31038310-F62E-C330-B53F-935DB2F9A25E}"/>
          </ac:spMkLst>
        </pc:spChg>
        <pc:spChg chg="del">
          <ac:chgData name="Kerry Bardot" userId="a699e1f7-3387-4d5d-be2d-0e2b491228ef" providerId="ADAL" clId="{07CEB706-CB90-4B48-AFE7-524E29AAE8CC}" dt="2025-04-06T12:21:25.323" v="3032" actId="478"/>
          <ac:spMkLst>
            <pc:docMk/>
            <pc:sldMk cId="3204423296" sldId="608"/>
            <ac:spMk id="17" creationId="{A3664E20-3335-DD72-CBB7-55F16A9490B0}"/>
          </ac:spMkLst>
        </pc:spChg>
        <pc:spChg chg="add mod">
          <ac:chgData name="Kerry Bardot" userId="a699e1f7-3387-4d5d-be2d-0e2b491228ef" providerId="ADAL" clId="{07CEB706-CB90-4B48-AFE7-524E29AAE8CC}" dt="2025-04-06T13:13:12.253" v="4206" actId="20577"/>
          <ac:spMkLst>
            <pc:docMk/>
            <pc:sldMk cId="3204423296" sldId="608"/>
            <ac:spMk id="18" creationId="{27C1B77A-8079-7CA2-AFD9-5998D3C3D31D}"/>
          </ac:spMkLst>
        </pc:spChg>
        <pc:grpChg chg="add mod">
          <ac:chgData name="Kerry Bardot" userId="a699e1f7-3387-4d5d-be2d-0e2b491228ef" providerId="ADAL" clId="{07CEB706-CB90-4B48-AFE7-524E29AAE8CC}" dt="2025-04-06T12:23:31.971" v="3036" actId="1076"/>
          <ac:grpSpMkLst>
            <pc:docMk/>
            <pc:sldMk cId="3204423296" sldId="608"/>
            <ac:grpSpMk id="9" creationId="{321C8441-747B-E285-82F0-EA702198B7E5}"/>
          </ac:grpSpMkLst>
        </pc:grpChg>
        <pc:picChg chg="add mod">
          <ac:chgData name="Kerry Bardot" userId="a699e1f7-3387-4d5d-be2d-0e2b491228ef" providerId="ADAL" clId="{07CEB706-CB90-4B48-AFE7-524E29AAE8CC}" dt="2025-04-07T14:29:29.621" v="6717" actId="1076"/>
          <ac:picMkLst>
            <pc:docMk/>
            <pc:sldMk cId="3204423296" sldId="608"/>
            <ac:picMk id="3" creationId="{FF5919D1-26E3-A945-A774-70BBED970775}"/>
          </ac:picMkLst>
        </pc:picChg>
        <pc:picChg chg="add mod">
          <ac:chgData name="Kerry Bardot" userId="a699e1f7-3387-4d5d-be2d-0e2b491228ef" providerId="ADAL" clId="{07CEB706-CB90-4B48-AFE7-524E29AAE8CC}" dt="2025-04-06T12:23:31.971" v="3036" actId="1076"/>
          <ac:picMkLst>
            <pc:docMk/>
            <pc:sldMk cId="3204423296" sldId="608"/>
            <ac:picMk id="5" creationId="{F0F6FF5F-237A-8EE4-3359-C084182A912D}"/>
          </ac:picMkLst>
        </pc:picChg>
        <pc:picChg chg="del mod">
          <ac:chgData name="Kerry Bardot" userId="a699e1f7-3387-4d5d-be2d-0e2b491228ef" providerId="ADAL" clId="{07CEB706-CB90-4B48-AFE7-524E29AAE8CC}" dt="2025-04-07T14:29:27.217" v="6715" actId="478"/>
          <ac:picMkLst>
            <pc:docMk/>
            <pc:sldMk cId="3204423296" sldId="608"/>
            <ac:picMk id="6" creationId="{828316D3-1C51-AB4D-B507-110DB52A70A4}"/>
          </ac:picMkLst>
        </pc:picChg>
        <pc:picChg chg="del">
          <ac:chgData name="Kerry Bardot" userId="a699e1f7-3387-4d5d-be2d-0e2b491228ef" providerId="ADAL" clId="{07CEB706-CB90-4B48-AFE7-524E29AAE8CC}" dt="2025-04-06T12:21:25.323" v="3032" actId="478"/>
          <ac:picMkLst>
            <pc:docMk/>
            <pc:sldMk cId="3204423296" sldId="608"/>
            <ac:picMk id="8" creationId="{65AA918B-2BFD-2ED8-A571-FDC87558931D}"/>
          </ac:picMkLst>
        </pc:picChg>
        <pc:picChg chg="del">
          <ac:chgData name="Kerry Bardot" userId="a699e1f7-3387-4d5d-be2d-0e2b491228ef" providerId="ADAL" clId="{07CEB706-CB90-4B48-AFE7-524E29AAE8CC}" dt="2025-04-06T12:21:25.323" v="3032" actId="478"/>
          <ac:picMkLst>
            <pc:docMk/>
            <pc:sldMk cId="3204423296" sldId="608"/>
            <ac:picMk id="10" creationId="{F5AFE426-6D9C-6970-FBA2-6D93D874952D}"/>
          </ac:picMkLst>
        </pc:picChg>
        <pc:picChg chg="del">
          <ac:chgData name="Kerry Bardot" userId="a699e1f7-3387-4d5d-be2d-0e2b491228ef" providerId="ADAL" clId="{07CEB706-CB90-4B48-AFE7-524E29AAE8CC}" dt="2025-04-06T12:21:25.323" v="3032" actId="478"/>
          <ac:picMkLst>
            <pc:docMk/>
            <pc:sldMk cId="3204423296" sldId="608"/>
            <ac:picMk id="16" creationId="{EBE1F856-93F7-F344-7769-F1B6B694CF77}"/>
          </ac:picMkLst>
        </pc:picChg>
        <pc:picChg chg="del">
          <ac:chgData name="Kerry Bardot" userId="a699e1f7-3387-4d5d-be2d-0e2b491228ef" providerId="ADAL" clId="{07CEB706-CB90-4B48-AFE7-524E29AAE8CC}" dt="2025-04-06T12:21:25.323" v="3032" actId="478"/>
          <ac:picMkLst>
            <pc:docMk/>
            <pc:sldMk cId="3204423296" sldId="608"/>
            <ac:picMk id="25" creationId="{7D07FF3C-BC13-196F-664B-E67FA0BFB58B}"/>
          </ac:picMkLst>
        </pc:picChg>
        <pc:cxnChg chg="del">
          <ac:chgData name="Kerry Bardot" userId="a699e1f7-3387-4d5d-be2d-0e2b491228ef" providerId="ADAL" clId="{07CEB706-CB90-4B48-AFE7-524E29AAE8CC}" dt="2025-04-06T12:21:25.323" v="3032" actId="478"/>
          <ac:cxnSpMkLst>
            <pc:docMk/>
            <pc:sldMk cId="3204423296" sldId="608"/>
            <ac:cxnSpMk id="3" creationId="{4A3958B2-CA01-59A2-63B3-CFEB37328A0C}"/>
          </ac:cxnSpMkLst>
        </pc:cxnChg>
        <pc:cxnChg chg="mod">
          <ac:chgData name="Kerry Bardot" userId="a699e1f7-3387-4d5d-be2d-0e2b491228ef" providerId="ADAL" clId="{07CEB706-CB90-4B48-AFE7-524E29AAE8CC}" dt="2025-04-06T12:23:31.971" v="3036" actId="1076"/>
          <ac:cxnSpMkLst>
            <pc:docMk/>
            <pc:sldMk cId="3204423296" sldId="608"/>
            <ac:cxnSpMk id="12" creationId="{2E884A70-59FE-8011-BCF2-1462E3F8AC5F}"/>
          </ac:cxnSpMkLst>
        </pc:cxnChg>
        <pc:cxnChg chg="mod">
          <ac:chgData name="Kerry Bardot" userId="a699e1f7-3387-4d5d-be2d-0e2b491228ef" providerId="ADAL" clId="{07CEB706-CB90-4B48-AFE7-524E29AAE8CC}" dt="2025-04-06T12:23:31.971" v="3036" actId="1076"/>
          <ac:cxnSpMkLst>
            <pc:docMk/>
            <pc:sldMk cId="3204423296" sldId="608"/>
            <ac:cxnSpMk id="13" creationId="{37BB3990-57BF-8A1B-855A-08EB14B3713B}"/>
          </ac:cxnSpMkLst>
        </pc:cxnChg>
      </pc:sldChg>
      <pc:sldChg chg="add del">
        <pc:chgData name="Kerry Bardot" userId="a699e1f7-3387-4d5d-be2d-0e2b491228ef" providerId="ADAL" clId="{07CEB706-CB90-4B48-AFE7-524E29AAE8CC}" dt="2025-04-06T13:19:56.460" v="4484" actId="47"/>
        <pc:sldMkLst>
          <pc:docMk/>
          <pc:sldMk cId="2199772730" sldId="609"/>
        </pc:sldMkLst>
      </pc:sldChg>
      <pc:sldChg chg="addSp delSp modSp add mod ord">
        <pc:chgData name="Kerry Bardot" userId="a699e1f7-3387-4d5d-be2d-0e2b491228ef" providerId="ADAL" clId="{07CEB706-CB90-4B48-AFE7-524E29AAE8CC}" dt="2025-04-06T13:56:26.470" v="5686" actId="6549"/>
        <pc:sldMkLst>
          <pc:docMk/>
          <pc:sldMk cId="477140434" sldId="610"/>
        </pc:sldMkLst>
        <pc:spChg chg="mod">
          <ac:chgData name="Kerry Bardot" userId="a699e1f7-3387-4d5d-be2d-0e2b491228ef" providerId="ADAL" clId="{07CEB706-CB90-4B48-AFE7-524E29AAE8CC}" dt="2025-04-06T12:34:13.085" v="3501" actId="1076"/>
          <ac:spMkLst>
            <pc:docMk/>
            <pc:sldMk cId="477140434" sldId="610"/>
            <ac:spMk id="2" creationId="{0B6B9CEE-6C02-DAA8-DF42-37F84C35AF18}"/>
          </ac:spMkLst>
        </pc:spChg>
        <pc:spChg chg="mod">
          <ac:chgData name="Kerry Bardot" userId="a699e1f7-3387-4d5d-be2d-0e2b491228ef" providerId="ADAL" clId="{07CEB706-CB90-4B48-AFE7-524E29AAE8CC}" dt="2025-04-06T13:56:26.470" v="5686" actId="6549"/>
          <ac:spMkLst>
            <pc:docMk/>
            <pc:sldMk cId="477140434" sldId="610"/>
            <ac:spMk id="20" creationId="{6AB1D849-808D-D93A-B827-E983B2A0055D}"/>
          </ac:spMkLst>
        </pc:spChg>
        <pc:spChg chg="mod">
          <ac:chgData name="Kerry Bardot" userId="a699e1f7-3387-4d5d-be2d-0e2b491228ef" providerId="ADAL" clId="{07CEB706-CB90-4B48-AFE7-524E29AAE8CC}" dt="2025-04-06T12:35:04.804" v="3517" actId="1076"/>
          <ac:spMkLst>
            <pc:docMk/>
            <pc:sldMk cId="477140434" sldId="610"/>
            <ac:spMk id="29" creationId="{3AC8B09A-A5F9-04B5-8757-0313EECE9D24}"/>
          </ac:spMkLst>
        </pc:spChg>
        <pc:picChg chg="add mod">
          <ac:chgData name="Kerry Bardot" userId="a699e1f7-3387-4d5d-be2d-0e2b491228ef" providerId="ADAL" clId="{07CEB706-CB90-4B48-AFE7-524E29AAE8CC}" dt="2025-04-06T12:34:18.083" v="3503" actId="1076"/>
          <ac:picMkLst>
            <pc:docMk/>
            <pc:sldMk cId="477140434" sldId="610"/>
            <ac:picMk id="3" creationId="{A4723E5B-DDB9-9067-8432-575CBE38C182}"/>
          </ac:picMkLst>
        </pc:picChg>
        <pc:picChg chg="mod">
          <ac:chgData name="Kerry Bardot" userId="a699e1f7-3387-4d5d-be2d-0e2b491228ef" providerId="ADAL" clId="{07CEB706-CB90-4B48-AFE7-524E29AAE8CC}" dt="2025-04-06T12:33:32.640" v="3495" actId="1076"/>
          <ac:picMkLst>
            <pc:docMk/>
            <pc:sldMk cId="477140434" sldId="610"/>
            <ac:picMk id="4" creationId="{31078C97-71AC-5A0E-2E77-987B86325D3C}"/>
          </ac:picMkLst>
        </pc:picChg>
        <pc:picChg chg="add del mod">
          <ac:chgData name="Kerry Bardot" userId="a699e1f7-3387-4d5d-be2d-0e2b491228ef" providerId="ADAL" clId="{07CEB706-CB90-4B48-AFE7-524E29AAE8CC}" dt="2025-04-06T12:34:07.892" v="3499" actId="478"/>
          <ac:picMkLst>
            <pc:docMk/>
            <pc:sldMk cId="477140434" sldId="610"/>
            <ac:picMk id="5" creationId="{51A9D89C-45B4-2E16-13AD-BA37A22FEFDE}"/>
          </ac:picMkLst>
        </pc:picChg>
        <pc:picChg chg="add del mod">
          <ac:chgData name="Kerry Bardot" userId="a699e1f7-3387-4d5d-be2d-0e2b491228ef" providerId="ADAL" clId="{07CEB706-CB90-4B48-AFE7-524E29AAE8CC}" dt="2025-04-06T12:34:07.259" v="3498" actId="478"/>
          <ac:picMkLst>
            <pc:docMk/>
            <pc:sldMk cId="477140434" sldId="610"/>
            <ac:picMk id="6" creationId="{2098F171-2C8C-7F5B-73A4-083897E7E7BE}"/>
          </ac:picMkLst>
        </pc:picChg>
        <pc:picChg chg="add del mod">
          <ac:chgData name="Kerry Bardot" userId="a699e1f7-3387-4d5d-be2d-0e2b491228ef" providerId="ADAL" clId="{07CEB706-CB90-4B48-AFE7-524E29AAE8CC}" dt="2025-04-06T12:34:06.625" v="3497" actId="478"/>
          <ac:picMkLst>
            <pc:docMk/>
            <pc:sldMk cId="477140434" sldId="610"/>
            <ac:picMk id="7" creationId="{2828E8B9-ED4C-B2F5-6107-2C6A0AEA79E1}"/>
          </ac:picMkLst>
        </pc:picChg>
        <pc:picChg chg="mod">
          <ac:chgData name="Kerry Bardot" userId="a699e1f7-3387-4d5d-be2d-0e2b491228ef" providerId="ADAL" clId="{07CEB706-CB90-4B48-AFE7-524E29AAE8CC}" dt="2025-04-06T12:35:02.194" v="3516" actId="1076"/>
          <ac:picMkLst>
            <pc:docMk/>
            <pc:sldMk cId="477140434" sldId="610"/>
            <ac:picMk id="8" creationId="{54EB478E-66C0-D2DB-7730-DF271BA6A24C}"/>
          </ac:picMkLst>
        </pc:picChg>
        <pc:picChg chg="add mod">
          <ac:chgData name="Kerry Bardot" userId="a699e1f7-3387-4d5d-be2d-0e2b491228ef" providerId="ADAL" clId="{07CEB706-CB90-4B48-AFE7-524E29AAE8CC}" dt="2025-04-06T12:34:51.270" v="3512" actId="1076"/>
          <ac:picMkLst>
            <pc:docMk/>
            <pc:sldMk cId="477140434" sldId="610"/>
            <ac:picMk id="11" creationId="{869F8A5E-B36D-2AA7-7752-9282A4367500}"/>
          </ac:picMkLst>
        </pc:picChg>
        <pc:picChg chg="mod">
          <ac:chgData name="Kerry Bardot" userId="a699e1f7-3387-4d5d-be2d-0e2b491228ef" providerId="ADAL" clId="{07CEB706-CB90-4B48-AFE7-524E29AAE8CC}" dt="2025-04-06T12:33:17.777" v="3487" actId="1076"/>
          <ac:picMkLst>
            <pc:docMk/>
            <pc:sldMk cId="477140434" sldId="610"/>
            <ac:picMk id="21" creationId="{83BD431B-652D-B6EB-AD13-1047C9E7D922}"/>
          </ac:picMkLst>
        </pc:picChg>
        <pc:cxnChg chg="add mod">
          <ac:chgData name="Kerry Bardot" userId="a699e1f7-3387-4d5d-be2d-0e2b491228ef" providerId="ADAL" clId="{07CEB706-CB90-4B48-AFE7-524E29AAE8CC}" dt="2025-04-06T12:34:56.784" v="3514" actId="1076"/>
          <ac:cxnSpMkLst>
            <pc:docMk/>
            <pc:sldMk cId="477140434" sldId="610"/>
            <ac:cxnSpMk id="12" creationId="{502DFFB1-EE3A-148D-1D7E-E8F91F905193}"/>
          </ac:cxnSpMkLst>
        </pc:cxnChg>
      </pc:sldChg>
      <pc:sldChg chg="addSp delSp modSp add mod">
        <pc:chgData name="Kerry Bardot" userId="a699e1f7-3387-4d5d-be2d-0e2b491228ef" providerId="ADAL" clId="{07CEB706-CB90-4B48-AFE7-524E29AAE8CC}" dt="2025-04-06T13:55:44.076" v="5673" actId="20577"/>
        <pc:sldMkLst>
          <pc:docMk/>
          <pc:sldMk cId="96116754" sldId="611"/>
        </pc:sldMkLst>
        <pc:spChg chg="del">
          <ac:chgData name="Kerry Bardot" userId="a699e1f7-3387-4d5d-be2d-0e2b491228ef" providerId="ADAL" clId="{07CEB706-CB90-4B48-AFE7-524E29AAE8CC}" dt="2025-04-06T12:31:41.394" v="3433" actId="478"/>
          <ac:spMkLst>
            <pc:docMk/>
            <pc:sldMk cId="96116754" sldId="611"/>
            <ac:spMk id="2" creationId="{0B6B9CEE-6C02-DAA8-DF42-37F84C35AF18}"/>
          </ac:spMkLst>
        </pc:spChg>
        <pc:spChg chg="add mod">
          <ac:chgData name="Kerry Bardot" userId="a699e1f7-3387-4d5d-be2d-0e2b491228ef" providerId="ADAL" clId="{07CEB706-CB90-4B48-AFE7-524E29AAE8CC}" dt="2025-04-06T12:32:36.037" v="3459" actId="6549"/>
          <ac:spMkLst>
            <pc:docMk/>
            <pc:sldMk cId="96116754" sldId="611"/>
            <ac:spMk id="3" creationId="{C006FAD7-F01A-78B4-9FE8-E4A7ECE8FD13}"/>
          </ac:spMkLst>
        </pc:spChg>
        <pc:spChg chg="mod">
          <ac:chgData name="Kerry Bardot" userId="a699e1f7-3387-4d5d-be2d-0e2b491228ef" providerId="ADAL" clId="{07CEB706-CB90-4B48-AFE7-524E29AAE8CC}" dt="2025-04-06T13:55:44.076" v="5673" actId="20577"/>
          <ac:spMkLst>
            <pc:docMk/>
            <pc:sldMk cId="96116754" sldId="611"/>
            <ac:spMk id="19" creationId="{3829353F-189A-F4FF-1557-20D916FB3999}"/>
          </ac:spMkLst>
        </pc:spChg>
        <pc:spChg chg="mod">
          <ac:chgData name="Kerry Bardot" userId="a699e1f7-3387-4d5d-be2d-0e2b491228ef" providerId="ADAL" clId="{07CEB706-CB90-4B48-AFE7-524E29AAE8CC}" dt="2025-04-06T12:31:52.346" v="3435" actId="1076"/>
          <ac:spMkLst>
            <pc:docMk/>
            <pc:sldMk cId="96116754" sldId="611"/>
            <ac:spMk id="26" creationId="{606BB9D3-1AD3-5C44-62CA-95951FE503F3}"/>
          </ac:spMkLst>
        </pc:spChg>
        <pc:grpChg chg="del">
          <ac:chgData name="Kerry Bardot" userId="a699e1f7-3387-4d5d-be2d-0e2b491228ef" providerId="ADAL" clId="{07CEB706-CB90-4B48-AFE7-524E29AAE8CC}" dt="2025-04-06T12:32:30.512" v="3457" actId="478"/>
          <ac:grpSpMkLst>
            <pc:docMk/>
            <pc:sldMk cId="96116754" sldId="611"/>
            <ac:grpSpMk id="21" creationId="{C3032C53-EDA6-876F-E269-79AEEEB11BBC}"/>
          </ac:grpSpMkLst>
        </pc:grpChg>
        <pc:picChg chg="mod">
          <ac:chgData name="Kerry Bardot" userId="a699e1f7-3387-4d5d-be2d-0e2b491228ef" providerId="ADAL" clId="{07CEB706-CB90-4B48-AFE7-524E29AAE8CC}" dt="2025-04-06T12:31:52.346" v="3435" actId="1076"/>
          <ac:picMkLst>
            <pc:docMk/>
            <pc:sldMk cId="96116754" sldId="611"/>
            <ac:picMk id="5" creationId="{783C5129-9FF5-39DC-F8EE-CA34775A77AA}"/>
          </ac:picMkLst>
        </pc:picChg>
        <pc:picChg chg="mod">
          <ac:chgData name="Kerry Bardot" userId="a699e1f7-3387-4d5d-be2d-0e2b491228ef" providerId="ADAL" clId="{07CEB706-CB90-4B48-AFE7-524E29AAE8CC}" dt="2025-04-06T12:32:02.074" v="3438" actId="1076"/>
          <ac:picMkLst>
            <pc:docMk/>
            <pc:sldMk cId="96116754" sldId="611"/>
            <ac:picMk id="6" creationId="{31D24057-AA0A-5F9B-871C-97FC141D45D0}"/>
          </ac:picMkLst>
        </pc:picChg>
        <pc:picChg chg="mod">
          <ac:chgData name="Kerry Bardot" userId="a699e1f7-3387-4d5d-be2d-0e2b491228ef" providerId="ADAL" clId="{07CEB706-CB90-4B48-AFE7-524E29AAE8CC}" dt="2025-04-06T12:32:25.238" v="3455" actId="1076"/>
          <ac:picMkLst>
            <pc:docMk/>
            <pc:sldMk cId="96116754" sldId="611"/>
            <ac:picMk id="15" creationId="{2390F25A-0FE6-C942-3FB5-951A40893F67}"/>
          </ac:picMkLst>
        </pc:picChg>
        <pc:picChg chg="mod">
          <ac:chgData name="Kerry Bardot" userId="a699e1f7-3387-4d5d-be2d-0e2b491228ef" providerId="ADAL" clId="{07CEB706-CB90-4B48-AFE7-524E29AAE8CC}" dt="2025-04-06T12:35:47.216" v="3528" actId="1076"/>
          <ac:picMkLst>
            <pc:docMk/>
            <pc:sldMk cId="96116754" sldId="611"/>
            <ac:picMk id="16" creationId="{6B8EB984-2DB9-C8F8-4AFB-69F07EC74850}"/>
          </ac:picMkLst>
        </pc:picChg>
        <pc:picChg chg="mod">
          <ac:chgData name="Kerry Bardot" userId="a699e1f7-3387-4d5d-be2d-0e2b491228ef" providerId="ADAL" clId="{07CEB706-CB90-4B48-AFE7-524E29AAE8CC}" dt="2025-04-06T12:32:34.640" v="3458" actId="1076"/>
          <ac:picMkLst>
            <pc:docMk/>
            <pc:sldMk cId="96116754" sldId="611"/>
            <ac:picMk id="20" creationId="{043B3175-64F0-6F25-ACE0-5C1A7AC4A66A}"/>
          </ac:picMkLst>
        </pc:picChg>
      </pc:sldChg>
      <pc:sldChg chg="addSp delSp modSp add mod">
        <pc:chgData name="Kerry Bardot" userId="a699e1f7-3387-4d5d-be2d-0e2b491228ef" providerId="ADAL" clId="{07CEB706-CB90-4B48-AFE7-524E29AAE8CC}" dt="2025-04-06T13:13:17.129" v="4208" actId="20577"/>
        <pc:sldMkLst>
          <pc:docMk/>
          <pc:sldMk cId="869371699" sldId="612"/>
        </pc:sldMkLst>
        <pc:spChg chg="del">
          <ac:chgData name="Kerry Bardot" userId="a699e1f7-3387-4d5d-be2d-0e2b491228ef" providerId="ADAL" clId="{07CEB706-CB90-4B48-AFE7-524E29AAE8CC}" dt="2025-04-06T12:46:28.358" v="3909" actId="478"/>
          <ac:spMkLst>
            <pc:docMk/>
            <pc:sldMk cId="869371699" sldId="612"/>
            <ac:spMk id="14" creationId="{74CAC8BD-7AB2-1358-D37D-62BD33A0F1D5}"/>
          </ac:spMkLst>
        </pc:spChg>
        <pc:spChg chg="del">
          <ac:chgData name="Kerry Bardot" userId="a699e1f7-3387-4d5d-be2d-0e2b491228ef" providerId="ADAL" clId="{07CEB706-CB90-4B48-AFE7-524E29AAE8CC}" dt="2025-04-06T12:46:28.358" v="3909" actId="478"/>
          <ac:spMkLst>
            <pc:docMk/>
            <pc:sldMk cId="869371699" sldId="612"/>
            <ac:spMk id="15" creationId="{31038310-F62E-C330-B53F-935DB2F9A25E}"/>
          </ac:spMkLst>
        </pc:spChg>
        <pc:spChg chg="mod">
          <ac:chgData name="Kerry Bardot" userId="a699e1f7-3387-4d5d-be2d-0e2b491228ef" providerId="ADAL" clId="{07CEB706-CB90-4B48-AFE7-524E29AAE8CC}" dt="2025-04-06T13:13:17.129" v="4208" actId="20577"/>
          <ac:spMkLst>
            <pc:docMk/>
            <pc:sldMk cId="869371699" sldId="612"/>
            <ac:spMk id="18" creationId="{27C1B77A-8079-7CA2-AFD9-5998D3C3D31D}"/>
          </ac:spMkLst>
        </pc:spChg>
        <pc:grpChg chg="del">
          <ac:chgData name="Kerry Bardot" userId="a699e1f7-3387-4d5d-be2d-0e2b491228ef" providerId="ADAL" clId="{07CEB706-CB90-4B48-AFE7-524E29AAE8CC}" dt="2025-04-06T12:46:28.358" v="3909" actId="478"/>
          <ac:grpSpMkLst>
            <pc:docMk/>
            <pc:sldMk cId="869371699" sldId="612"/>
            <ac:grpSpMk id="9" creationId="{321C8441-747B-E285-82F0-EA702198B7E5}"/>
          </ac:grpSpMkLst>
        </pc:grpChg>
        <pc:picChg chg="del">
          <ac:chgData name="Kerry Bardot" userId="a699e1f7-3387-4d5d-be2d-0e2b491228ef" providerId="ADAL" clId="{07CEB706-CB90-4B48-AFE7-524E29AAE8CC}" dt="2025-04-06T12:46:28.358" v="3909" actId="478"/>
          <ac:picMkLst>
            <pc:docMk/>
            <pc:sldMk cId="869371699" sldId="612"/>
            <ac:picMk id="5" creationId="{F0F6FF5F-237A-8EE4-3359-C084182A912D}"/>
          </ac:picMkLst>
        </pc:picChg>
        <pc:picChg chg="del">
          <ac:chgData name="Kerry Bardot" userId="a699e1f7-3387-4d5d-be2d-0e2b491228ef" providerId="ADAL" clId="{07CEB706-CB90-4B48-AFE7-524E29AAE8CC}" dt="2025-04-06T12:46:26.108" v="3908" actId="478"/>
          <ac:picMkLst>
            <pc:docMk/>
            <pc:sldMk cId="869371699" sldId="612"/>
            <ac:picMk id="6" creationId="{828316D3-1C51-AB4D-B507-110DB52A70A4}"/>
          </ac:picMkLst>
        </pc:picChg>
        <pc:picChg chg="add mod">
          <ac:chgData name="Kerry Bardot" userId="a699e1f7-3387-4d5d-be2d-0e2b491228ef" providerId="ADAL" clId="{07CEB706-CB90-4B48-AFE7-524E29AAE8CC}" dt="2025-04-06T13:06:25.610" v="3912" actId="1076"/>
          <ac:picMkLst>
            <pc:docMk/>
            <pc:sldMk cId="869371699" sldId="612"/>
            <ac:picMk id="2050" creationId="{704EF1C0-1899-DDD5-BBBA-85B470EA5A5A}"/>
          </ac:picMkLst>
        </pc:picChg>
      </pc:sldChg>
      <pc:sldChg chg="addSp modSp new mod">
        <pc:chgData name="Kerry Bardot" userId="a699e1f7-3387-4d5d-be2d-0e2b491228ef" providerId="ADAL" clId="{07CEB706-CB90-4B48-AFE7-524E29AAE8CC}" dt="2025-04-06T13:58:39.232" v="5715" actId="6549"/>
        <pc:sldMkLst>
          <pc:docMk/>
          <pc:sldMk cId="2238082153" sldId="613"/>
        </pc:sldMkLst>
        <pc:spChg chg="add mod">
          <ac:chgData name="Kerry Bardot" userId="a699e1f7-3387-4d5d-be2d-0e2b491228ef" providerId="ADAL" clId="{07CEB706-CB90-4B48-AFE7-524E29AAE8CC}" dt="2025-04-06T13:58:39.232" v="5715" actId="6549"/>
          <ac:spMkLst>
            <pc:docMk/>
            <pc:sldMk cId="2238082153" sldId="613"/>
            <ac:spMk id="4" creationId="{A858EC98-22F0-64D2-6729-3D449612ADFA}"/>
          </ac:spMkLst>
        </pc:spChg>
        <pc:picChg chg="add mod">
          <ac:chgData name="Kerry Bardot" userId="a699e1f7-3387-4d5d-be2d-0e2b491228ef" providerId="ADAL" clId="{07CEB706-CB90-4B48-AFE7-524E29AAE8CC}" dt="2025-04-06T13:14:53.044" v="4212" actId="1076"/>
          <ac:picMkLst>
            <pc:docMk/>
            <pc:sldMk cId="2238082153" sldId="613"/>
            <ac:picMk id="3" creationId="{59254E47-7946-8BC2-BF25-2A6F975B3E5E}"/>
          </ac:picMkLst>
        </pc:picChg>
      </pc:sldChg>
      <pc:sldChg chg="addSp delSp modSp new mod ord modAnim">
        <pc:chgData name="Kerry Bardot" userId="a699e1f7-3387-4d5d-be2d-0e2b491228ef" providerId="ADAL" clId="{07CEB706-CB90-4B48-AFE7-524E29AAE8CC}" dt="2025-04-07T14:54:36.654" v="7067"/>
        <pc:sldMkLst>
          <pc:docMk/>
          <pc:sldMk cId="254933243" sldId="614"/>
        </pc:sldMkLst>
        <pc:spChg chg="add mod">
          <ac:chgData name="Kerry Bardot" userId="a699e1f7-3387-4d5d-be2d-0e2b491228ef" providerId="ADAL" clId="{07CEB706-CB90-4B48-AFE7-524E29AAE8CC}" dt="2025-04-07T14:22:16.438" v="6183" actId="1076"/>
          <ac:spMkLst>
            <pc:docMk/>
            <pc:sldMk cId="254933243" sldId="614"/>
            <ac:spMk id="16" creationId="{9AFEBD3F-9FAB-05F8-4337-E5D43FF0F253}"/>
          </ac:spMkLst>
        </pc:spChg>
        <pc:spChg chg="add mod">
          <ac:chgData name="Kerry Bardot" userId="a699e1f7-3387-4d5d-be2d-0e2b491228ef" providerId="ADAL" clId="{07CEB706-CB90-4B48-AFE7-524E29AAE8CC}" dt="2025-04-07T14:22:44.835" v="6251" actId="313"/>
          <ac:spMkLst>
            <pc:docMk/>
            <pc:sldMk cId="254933243" sldId="614"/>
            <ac:spMk id="18" creationId="{DAE0261F-9C2A-5863-766A-C616B5626738}"/>
          </ac:spMkLst>
        </pc:spChg>
        <pc:spChg chg="add mod">
          <ac:chgData name="Kerry Bardot" userId="a699e1f7-3387-4d5d-be2d-0e2b491228ef" providerId="ADAL" clId="{07CEB706-CB90-4B48-AFE7-524E29AAE8CC}" dt="2025-04-07T14:23:35.392" v="6268" actId="207"/>
          <ac:spMkLst>
            <pc:docMk/>
            <pc:sldMk cId="254933243" sldId="614"/>
            <ac:spMk id="21" creationId="{96261985-A9B3-F034-766E-EA8B3CCEE132}"/>
          </ac:spMkLst>
        </pc:spChg>
        <pc:spChg chg="add mod">
          <ac:chgData name="Kerry Bardot" userId="a699e1f7-3387-4d5d-be2d-0e2b491228ef" providerId="ADAL" clId="{07CEB706-CB90-4B48-AFE7-524E29AAE8CC}" dt="2025-04-07T14:24:04.996" v="6310" actId="1076"/>
          <ac:spMkLst>
            <pc:docMk/>
            <pc:sldMk cId="254933243" sldId="614"/>
            <ac:spMk id="22" creationId="{AA42C4B9-FB3E-C93A-E7DE-811748623462}"/>
          </ac:spMkLst>
        </pc:spChg>
        <pc:spChg chg="add mod">
          <ac:chgData name="Kerry Bardot" userId="a699e1f7-3387-4d5d-be2d-0e2b491228ef" providerId="ADAL" clId="{07CEB706-CB90-4B48-AFE7-524E29AAE8CC}" dt="2025-04-07T14:29:04.918" v="6714" actId="1076"/>
          <ac:spMkLst>
            <pc:docMk/>
            <pc:sldMk cId="254933243" sldId="614"/>
            <ac:spMk id="30" creationId="{CBD91A12-E80A-CC6D-AA25-5DEFA8E517B0}"/>
          </ac:spMkLst>
        </pc:spChg>
        <pc:picChg chg="add mod">
          <ac:chgData name="Kerry Bardot" userId="a699e1f7-3387-4d5d-be2d-0e2b491228ef" providerId="ADAL" clId="{07CEB706-CB90-4B48-AFE7-524E29AAE8CC}" dt="2025-04-07T14:22:16.438" v="6183" actId="1076"/>
          <ac:picMkLst>
            <pc:docMk/>
            <pc:sldMk cId="254933243" sldId="614"/>
            <ac:picMk id="3" creationId="{89D21B4D-415C-7F84-6B31-CC459A8C74A7}"/>
          </ac:picMkLst>
        </pc:picChg>
        <pc:picChg chg="add del mod">
          <ac:chgData name="Kerry Bardot" userId="a699e1f7-3387-4d5d-be2d-0e2b491228ef" providerId="ADAL" clId="{07CEB706-CB90-4B48-AFE7-524E29AAE8CC}" dt="2025-04-07T14:23:13.611" v="6254" actId="478"/>
          <ac:picMkLst>
            <pc:docMk/>
            <pc:sldMk cId="254933243" sldId="614"/>
            <ac:picMk id="5" creationId="{9E550EE8-AC44-42BC-0115-B0073A83E25C}"/>
          </ac:picMkLst>
        </pc:picChg>
        <pc:picChg chg="add del mod">
          <ac:chgData name="Kerry Bardot" userId="a699e1f7-3387-4d5d-be2d-0e2b491228ef" providerId="ADAL" clId="{07CEB706-CB90-4B48-AFE7-524E29AAE8CC}" dt="2025-04-07T14:20:49.477" v="6112" actId="478"/>
          <ac:picMkLst>
            <pc:docMk/>
            <pc:sldMk cId="254933243" sldId="614"/>
            <ac:picMk id="7" creationId="{191C66A3-8A41-FD01-993D-6F7EA8109965}"/>
          </ac:picMkLst>
        </pc:picChg>
        <pc:picChg chg="add del mod">
          <ac:chgData name="Kerry Bardot" userId="a699e1f7-3387-4d5d-be2d-0e2b491228ef" providerId="ADAL" clId="{07CEB706-CB90-4B48-AFE7-524E29AAE8CC}" dt="2025-04-07T14:22:09.850" v="6182" actId="478"/>
          <ac:picMkLst>
            <pc:docMk/>
            <pc:sldMk cId="254933243" sldId="614"/>
            <ac:picMk id="9" creationId="{952AA6AA-F8F5-D3F2-F739-5C87D04EF788}"/>
          </ac:picMkLst>
        </pc:picChg>
        <pc:picChg chg="add del mod">
          <ac:chgData name="Kerry Bardot" userId="a699e1f7-3387-4d5d-be2d-0e2b491228ef" providerId="ADAL" clId="{07CEB706-CB90-4B48-AFE7-524E29AAE8CC}" dt="2025-04-07T14:16:01.511" v="6090" actId="478"/>
          <ac:picMkLst>
            <pc:docMk/>
            <pc:sldMk cId="254933243" sldId="614"/>
            <ac:picMk id="11" creationId="{A30B59F4-6883-2201-83DA-015D6EB3B1DC}"/>
          </ac:picMkLst>
        </pc:picChg>
        <pc:picChg chg="add del">
          <ac:chgData name="Kerry Bardot" userId="a699e1f7-3387-4d5d-be2d-0e2b491228ef" providerId="ADAL" clId="{07CEB706-CB90-4B48-AFE7-524E29AAE8CC}" dt="2025-04-07T14:19:29.426" v="6096" actId="21"/>
          <ac:picMkLst>
            <pc:docMk/>
            <pc:sldMk cId="254933243" sldId="614"/>
            <ac:picMk id="13" creationId="{031DB906-DE35-CE34-2350-A8344607E1A6}"/>
          </ac:picMkLst>
        </pc:picChg>
        <pc:picChg chg="add del">
          <ac:chgData name="Kerry Bardot" userId="a699e1f7-3387-4d5d-be2d-0e2b491228ef" providerId="ADAL" clId="{07CEB706-CB90-4B48-AFE7-524E29AAE8CC}" dt="2025-04-07T14:19:25.911" v="6094" actId="21"/>
          <ac:picMkLst>
            <pc:docMk/>
            <pc:sldMk cId="254933243" sldId="614"/>
            <ac:picMk id="15" creationId="{B5AEB8E7-7063-BAAC-134D-C03F2614B199}"/>
          </ac:picMkLst>
        </pc:picChg>
        <pc:picChg chg="add del mod">
          <ac:chgData name="Kerry Bardot" userId="a699e1f7-3387-4d5d-be2d-0e2b491228ef" providerId="ADAL" clId="{07CEB706-CB90-4B48-AFE7-524E29AAE8CC}" dt="2025-04-07T14:22:48.104" v="6252" actId="478"/>
          <ac:picMkLst>
            <pc:docMk/>
            <pc:sldMk cId="254933243" sldId="614"/>
            <ac:picMk id="17" creationId="{0FAB3F48-0870-D928-7058-D49E5F6E9316}"/>
          </ac:picMkLst>
        </pc:picChg>
        <pc:picChg chg="add mod">
          <ac:chgData name="Kerry Bardot" userId="a699e1f7-3387-4d5d-be2d-0e2b491228ef" providerId="ADAL" clId="{07CEB706-CB90-4B48-AFE7-524E29AAE8CC}" dt="2025-04-07T14:23:18.674" v="6258" actId="1076"/>
          <ac:picMkLst>
            <pc:docMk/>
            <pc:sldMk cId="254933243" sldId="614"/>
            <ac:picMk id="20" creationId="{823EB8F5-FA9E-92ED-3621-E6FBA23F5E54}"/>
          </ac:picMkLst>
        </pc:picChg>
        <pc:picChg chg="add mod">
          <ac:chgData name="Kerry Bardot" userId="a699e1f7-3387-4d5d-be2d-0e2b491228ef" providerId="ADAL" clId="{07CEB706-CB90-4B48-AFE7-524E29AAE8CC}" dt="2025-04-07T14:24:29.734" v="6314" actId="1076"/>
          <ac:picMkLst>
            <pc:docMk/>
            <pc:sldMk cId="254933243" sldId="614"/>
            <ac:picMk id="24" creationId="{4A443DB2-E7B4-48F0-2534-CCB36F04D628}"/>
          </ac:picMkLst>
        </pc:picChg>
        <pc:cxnChg chg="add mod">
          <ac:chgData name="Kerry Bardot" userId="a699e1f7-3387-4d5d-be2d-0e2b491228ef" providerId="ADAL" clId="{07CEB706-CB90-4B48-AFE7-524E29AAE8CC}" dt="2025-04-07T14:28:46.470" v="6677" actId="14100"/>
          <ac:cxnSpMkLst>
            <pc:docMk/>
            <pc:sldMk cId="254933243" sldId="614"/>
            <ac:cxnSpMk id="26" creationId="{85CE3B1C-126B-0CC8-6637-AEBFEF538DED}"/>
          </ac:cxnSpMkLst>
        </pc:cxnChg>
      </pc:sldChg>
      <pc:sldChg chg="addSp modSp new del mod">
        <pc:chgData name="Kerry Bardot" userId="a699e1f7-3387-4d5d-be2d-0e2b491228ef" providerId="ADAL" clId="{07CEB706-CB90-4B48-AFE7-524E29AAE8CC}" dt="2025-04-07T13:59:59.697" v="5895" actId="47"/>
        <pc:sldMkLst>
          <pc:docMk/>
          <pc:sldMk cId="1258675746" sldId="614"/>
        </pc:sldMkLst>
        <pc:spChg chg="add mod">
          <ac:chgData name="Kerry Bardot" userId="a699e1f7-3387-4d5d-be2d-0e2b491228ef" providerId="ADAL" clId="{07CEB706-CB90-4B48-AFE7-524E29AAE8CC}" dt="2025-04-07T13:49:06.672" v="5870" actId="6549"/>
          <ac:spMkLst>
            <pc:docMk/>
            <pc:sldMk cId="1258675746" sldId="614"/>
            <ac:spMk id="4" creationId="{1AACA4C1-5387-C2C1-0B9E-BE6D7DF23F96}"/>
          </ac:spMkLst>
        </pc:spChg>
        <pc:spChg chg="add mod">
          <ac:chgData name="Kerry Bardot" userId="a699e1f7-3387-4d5d-be2d-0e2b491228ef" providerId="ADAL" clId="{07CEB706-CB90-4B48-AFE7-524E29AAE8CC}" dt="2025-04-07T13:49:28.745" v="5891" actId="113"/>
          <ac:spMkLst>
            <pc:docMk/>
            <pc:sldMk cId="1258675746" sldId="614"/>
            <ac:spMk id="5" creationId="{0CB4B27E-8002-0754-D711-570A08648195}"/>
          </ac:spMkLst>
        </pc:spChg>
        <pc:picChg chg="add mod">
          <ac:chgData name="Kerry Bardot" userId="a699e1f7-3387-4d5d-be2d-0e2b491228ef" providerId="ADAL" clId="{07CEB706-CB90-4B48-AFE7-524E29AAE8CC}" dt="2025-04-07T13:48:48.860" v="5865" actId="1076"/>
          <ac:picMkLst>
            <pc:docMk/>
            <pc:sldMk cId="1258675746" sldId="614"/>
            <ac:picMk id="3" creationId="{7E154E65-85B8-4EDA-0FD6-2586F846B95C}"/>
          </ac:picMkLst>
        </pc:picChg>
        <pc:picChg chg="add mod">
          <ac:chgData name="Kerry Bardot" userId="a699e1f7-3387-4d5d-be2d-0e2b491228ef" providerId="ADAL" clId="{07CEB706-CB90-4B48-AFE7-524E29AAE8CC}" dt="2025-04-07T13:49:46.779" v="5894" actId="1076"/>
          <ac:picMkLst>
            <pc:docMk/>
            <pc:sldMk cId="1258675746" sldId="614"/>
            <ac:picMk id="7" creationId="{B31FC84E-C2B6-80FD-EDAA-29AEA678B64C}"/>
          </ac:picMkLst>
        </pc:picChg>
      </pc:sldChg>
      <pc:sldChg chg="modSp add mod ord">
        <pc:chgData name="Kerry Bardot" userId="a699e1f7-3387-4d5d-be2d-0e2b491228ef" providerId="ADAL" clId="{07CEB706-CB90-4B48-AFE7-524E29AAE8CC}" dt="2025-04-07T14:54:50.871" v="7069"/>
        <pc:sldMkLst>
          <pc:docMk/>
          <pc:sldMk cId="2372968804" sldId="615"/>
        </pc:sldMkLst>
        <pc:picChg chg="mod">
          <ac:chgData name="Kerry Bardot" userId="a699e1f7-3387-4d5d-be2d-0e2b491228ef" providerId="ADAL" clId="{07CEB706-CB90-4B48-AFE7-524E29AAE8CC}" dt="2025-04-07T14:27:47.653" v="6671" actId="1076"/>
          <ac:picMkLst>
            <pc:docMk/>
            <pc:sldMk cId="2372968804" sldId="615"/>
            <ac:picMk id="5" creationId="{C8862BB8-052B-7039-FC0E-9B1B59A271D5}"/>
          </ac:picMkLst>
        </pc:picChg>
      </pc:sldChg>
      <pc:sldChg chg="addSp delSp modSp new del mod">
        <pc:chgData name="Kerry Bardot" userId="a699e1f7-3387-4d5d-be2d-0e2b491228ef" providerId="ADAL" clId="{07CEB706-CB90-4B48-AFE7-524E29AAE8CC}" dt="2025-04-07T14:27:34.944" v="6668" actId="2696"/>
        <pc:sldMkLst>
          <pc:docMk/>
          <pc:sldMk cId="2853370604" sldId="615"/>
        </pc:sldMkLst>
        <pc:spChg chg="add mod">
          <ac:chgData name="Kerry Bardot" userId="a699e1f7-3387-4d5d-be2d-0e2b491228ef" providerId="ADAL" clId="{07CEB706-CB90-4B48-AFE7-524E29AAE8CC}" dt="2025-04-07T14:27:32.579" v="6667" actId="20577"/>
          <ac:spMkLst>
            <pc:docMk/>
            <pc:sldMk cId="2853370604" sldId="615"/>
            <ac:spMk id="6" creationId="{7764EC2C-42C7-3126-85CF-0EAFED4A163F}"/>
          </ac:spMkLst>
        </pc:spChg>
        <pc:picChg chg="add del mod">
          <ac:chgData name="Kerry Bardot" userId="a699e1f7-3387-4d5d-be2d-0e2b491228ef" providerId="ADAL" clId="{07CEB706-CB90-4B48-AFE7-524E29AAE8CC}" dt="2025-04-07T14:24:39.105" v="6315" actId="478"/>
          <ac:picMkLst>
            <pc:docMk/>
            <pc:sldMk cId="2853370604" sldId="615"/>
            <ac:picMk id="3" creationId="{969D7E8F-14A3-CF88-48A8-86340489D74B}"/>
          </ac:picMkLst>
        </pc:picChg>
        <pc:picChg chg="add mod">
          <ac:chgData name="Kerry Bardot" userId="a699e1f7-3387-4d5d-be2d-0e2b491228ef" providerId="ADAL" clId="{07CEB706-CB90-4B48-AFE7-524E29AAE8CC}" dt="2025-04-07T14:24:56.667" v="6317" actId="1076"/>
          <ac:picMkLst>
            <pc:docMk/>
            <pc:sldMk cId="2853370604" sldId="615"/>
            <ac:picMk id="5" creationId="{C8862BB8-052B-7039-FC0E-9B1B59A271D5}"/>
          </ac:picMkLst>
        </pc:picChg>
        <pc:picChg chg="add mod">
          <ac:chgData name="Kerry Bardot" userId="a699e1f7-3387-4d5d-be2d-0e2b491228ef" providerId="ADAL" clId="{07CEB706-CB90-4B48-AFE7-524E29AAE8CC}" dt="2025-04-07T14:25:57.977" v="6455" actId="1076"/>
          <ac:picMkLst>
            <pc:docMk/>
            <pc:sldMk cId="2853370604" sldId="615"/>
            <ac:picMk id="13" creationId="{031DB906-DE35-CE34-2350-A8344607E1A6}"/>
          </ac:picMkLst>
        </pc:picChg>
        <pc:picChg chg="add mod">
          <ac:chgData name="Kerry Bardot" userId="a699e1f7-3387-4d5d-be2d-0e2b491228ef" providerId="ADAL" clId="{07CEB706-CB90-4B48-AFE7-524E29AAE8CC}" dt="2025-04-07T14:26:00.766" v="6456" actId="1076"/>
          <ac:picMkLst>
            <pc:docMk/>
            <pc:sldMk cId="2853370604" sldId="615"/>
            <ac:picMk id="15" creationId="{B5AEB8E7-7063-BAAC-134D-C03F2614B199}"/>
          </ac:picMkLst>
        </pc:picChg>
      </pc:sldChg>
      <pc:sldChg chg="addSp delSp modSp new mod">
        <pc:chgData name="Kerry Bardot" userId="a699e1f7-3387-4d5d-be2d-0e2b491228ef" providerId="ADAL" clId="{07CEB706-CB90-4B48-AFE7-524E29AAE8CC}" dt="2025-04-07T14:41:42.781" v="6867" actId="1076"/>
        <pc:sldMkLst>
          <pc:docMk/>
          <pc:sldMk cId="2148270430" sldId="616"/>
        </pc:sldMkLst>
        <pc:spChg chg="add mod">
          <ac:chgData name="Kerry Bardot" userId="a699e1f7-3387-4d5d-be2d-0e2b491228ef" providerId="ADAL" clId="{07CEB706-CB90-4B48-AFE7-524E29AAE8CC}" dt="2025-04-07T14:41:42.781" v="6867" actId="1076"/>
          <ac:spMkLst>
            <pc:docMk/>
            <pc:sldMk cId="2148270430" sldId="616"/>
            <ac:spMk id="8" creationId="{56584C25-1D76-6690-31EE-C7B34CC6A26E}"/>
          </ac:spMkLst>
        </pc:spChg>
        <pc:picChg chg="add mod">
          <ac:chgData name="Kerry Bardot" userId="a699e1f7-3387-4d5d-be2d-0e2b491228ef" providerId="ADAL" clId="{07CEB706-CB90-4B48-AFE7-524E29AAE8CC}" dt="2025-04-07T14:41:37.110" v="6866" actId="1076"/>
          <ac:picMkLst>
            <pc:docMk/>
            <pc:sldMk cId="2148270430" sldId="616"/>
            <ac:picMk id="3" creationId="{C7D2FDC2-B117-106C-3D3E-BE7652448B09}"/>
          </ac:picMkLst>
        </pc:picChg>
        <pc:picChg chg="add mod">
          <ac:chgData name="Kerry Bardot" userId="a699e1f7-3387-4d5d-be2d-0e2b491228ef" providerId="ADAL" clId="{07CEB706-CB90-4B48-AFE7-524E29AAE8CC}" dt="2025-04-07T14:33:43.375" v="6748" actId="1076"/>
          <ac:picMkLst>
            <pc:docMk/>
            <pc:sldMk cId="2148270430" sldId="616"/>
            <ac:picMk id="5" creationId="{686E5FCE-5032-E330-AC01-9D23B4A721D9}"/>
          </ac:picMkLst>
        </pc:picChg>
        <pc:picChg chg="add mod">
          <ac:chgData name="Kerry Bardot" userId="a699e1f7-3387-4d5d-be2d-0e2b491228ef" providerId="ADAL" clId="{07CEB706-CB90-4B48-AFE7-524E29AAE8CC}" dt="2025-04-07T14:33:47.805" v="6751" actId="1076"/>
          <ac:picMkLst>
            <pc:docMk/>
            <pc:sldMk cId="2148270430" sldId="616"/>
            <ac:picMk id="7" creationId="{E974F1A7-5B65-272B-44E3-9697A6054A2A}"/>
          </ac:picMkLst>
        </pc:picChg>
        <pc:picChg chg="add del mod">
          <ac:chgData name="Kerry Bardot" userId="a699e1f7-3387-4d5d-be2d-0e2b491228ef" providerId="ADAL" clId="{07CEB706-CB90-4B48-AFE7-524E29AAE8CC}" dt="2025-04-07T14:39:00.115" v="6767" actId="478"/>
          <ac:picMkLst>
            <pc:docMk/>
            <pc:sldMk cId="2148270430" sldId="616"/>
            <ac:picMk id="1026" creationId="{BEC8DDC1-2090-A31D-1885-6D88605AF37A}"/>
          </ac:picMkLst>
        </pc:picChg>
      </pc:sldChg>
      <pc:sldChg chg="addSp delSp modSp new del mod">
        <pc:chgData name="Kerry Bardot" userId="a699e1f7-3387-4d5d-be2d-0e2b491228ef" providerId="ADAL" clId="{07CEB706-CB90-4B48-AFE7-524E29AAE8CC}" dt="2025-04-07T14:37:24.044" v="6762" actId="47"/>
        <pc:sldMkLst>
          <pc:docMk/>
          <pc:sldMk cId="1952803613" sldId="617"/>
        </pc:sldMkLst>
        <pc:picChg chg="add del mod">
          <ac:chgData name="Kerry Bardot" userId="a699e1f7-3387-4d5d-be2d-0e2b491228ef" providerId="ADAL" clId="{07CEB706-CB90-4B48-AFE7-524E29AAE8CC}" dt="2025-04-07T14:37:21.982" v="6761" actId="478"/>
          <ac:picMkLst>
            <pc:docMk/>
            <pc:sldMk cId="1952803613" sldId="617"/>
            <ac:picMk id="2" creationId="{F799C64A-7459-2AD6-ED5E-CCC1DB058807}"/>
          </ac:picMkLst>
        </pc:picChg>
      </pc:sldChg>
    </pc:docChg>
  </pc:docChgLst>
  <pc:docChgLst>
    <pc:chgData name="Kerry Bardot" userId="a699e1f7-3387-4d5d-be2d-0e2b491228ef" providerId="ADAL" clId="{25FC4281-C7E2-4948-A168-7745212A8415}"/>
    <pc:docChg chg="undo custSel addSld delSld modSld sldOrd modNotesMaster">
      <pc:chgData name="Kerry Bardot" userId="a699e1f7-3387-4d5d-be2d-0e2b491228ef" providerId="ADAL" clId="{25FC4281-C7E2-4948-A168-7745212A8415}" dt="2025-03-14T06:01:17.921" v="6399"/>
      <pc:docMkLst>
        <pc:docMk/>
      </pc:docMkLst>
      <pc:sldChg chg="modSp add del mod">
        <pc:chgData name="Kerry Bardot" userId="a699e1f7-3387-4d5d-be2d-0e2b491228ef" providerId="ADAL" clId="{25FC4281-C7E2-4948-A168-7745212A8415}" dt="2025-03-12T11:17:26.835" v="173" actId="207"/>
        <pc:sldMkLst>
          <pc:docMk/>
          <pc:sldMk cId="3009542419" sldId="256"/>
        </pc:sldMkLst>
        <pc:spChg chg="mod">
          <ac:chgData name="Kerry Bardot" userId="a699e1f7-3387-4d5d-be2d-0e2b491228ef" providerId="ADAL" clId="{25FC4281-C7E2-4948-A168-7745212A8415}" dt="2025-03-12T11:17:21.530" v="170" actId="113"/>
          <ac:spMkLst>
            <pc:docMk/>
            <pc:sldMk cId="3009542419" sldId="256"/>
            <ac:spMk id="66" creationId="{C22F148A-9B37-879E-007F-5285CBAA3690}"/>
          </ac:spMkLst>
        </pc:spChg>
        <pc:spChg chg="mod">
          <ac:chgData name="Kerry Bardot" userId="a699e1f7-3387-4d5d-be2d-0e2b491228ef" providerId="ADAL" clId="{25FC4281-C7E2-4948-A168-7745212A8415}" dt="2025-03-12T11:17:26.835" v="173" actId="207"/>
          <ac:spMkLst>
            <pc:docMk/>
            <pc:sldMk cId="3009542419" sldId="256"/>
            <ac:spMk id="67" creationId="{59B4464D-9F5E-908B-04AE-5FF9B8C6AA81}"/>
          </ac:spMkLst>
        </pc:spChg>
      </pc:sldChg>
      <pc:sldChg chg="addSp modSp">
        <pc:chgData name="Kerry Bardot" userId="a699e1f7-3387-4d5d-be2d-0e2b491228ef" providerId="ADAL" clId="{25FC4281-C7E2-4948-A168-7745212A8415}" dt="2025-03-12T13:09:59.258" v="3450"/>
        <pc:sldMkLst>
          <pc:docMk/>
          <pc:sldMk cId="2299774175" sldId="259"/>
        </pc:sldMkLst>
        <pc:spChg chg="add mod">
          <ac:chgData name="Kerry Bardot" userId="a699e1f7-3387-4d5d-be2d-0e2b491228ef" providerId="ADAL" clId="{25FC4281-C7E2-4948-A168-7745212A8415}" dt="2025-03-12T13:09:59.258" v="3450"/>
          <ac:spMkLst>
            <pc:docMk/>
            <pc:sldMk cId="2299774175" sldId="259"/>
            <ac:spMk id="3" creationId="{90E99970-3ADE-2E95-C6DE-0BB7BD0ADC64}"/>
          </ac:spMkLst>
        </pc:spChg>
        <pc:picChg chg="add mod">
          <ac:chgData name="Kerry Bardot" userId="a699e1f7-3387-4d5d-be2d-0e2b491228ef" providerId="ADAL" clId="{25FC4281-C7E2-4948-A168-7745212A8415}" dt="2025-03-12T13:09:59.258" v="3450"/>
          <ac:picMkLst>
            <pc:docMk/>
            <pc:sldMk cId="2299774175" sldId="259"/>
            <ac:picMk id="2" creationId="{35055858-F805-2B02-4C16-7BA84395828D}"/>
          </ac:picMkLst>
        </pc:picChg>
      </pc:sldChg>
      <pc:sldChg chg="del">
        <pc:chgData name="Kerry Bardot" userId="a699e1f7-3387-4d5d-be2d-0e2b491228ef" providerId="ADAL" clId="{25FC4281-C7E2-4948-A168-7745212A8415}" dt="2025-03-12T13:20:45.287" v="3890" actId="47"/>
        <pc:sldMkLst>
          <pc:docMk/>
          <pc:sldMk cId="3067755357" sldId="261"/>
        </pc:sldMkLst>
      </pc:sldChg>
      <pc:sldChg chg="del">
        <pc:chgData name="Kerry Bardot" userId="a699e1f7-3387-4d5d-be2d-0e2b491228ef" providerId="ADAL" clId="{25FC4281-C7E2-4948-A168-7745212A8415}" dt="2025-03-12T04:43:56.921" v="0" actId="47"/>
        <pc:sldMkLst>
          <pc:docMk/>
          <pc:sldMk cId="1411118704" sldId="262"/>
        </pc:sldMkLst>
      </pc:sldChg>
      <pc:sldChg chg="addSp delSp modSp mod">
        <pc:chgData name="Kerry Bardot" userId="a699e1f7-3387-4d5d-be2d-0e2b491228ef" providerId="ADAL" clId="{25FC4281-C7E2-4948-A168-7745212A8415}" dt="2025-03-12T13:23:12.519" v="3990" actId="14100"/>
        <pc:sldMkLst>
          <pc:docMk/>
          <pc:sldMk cId="1338651506" sldId="264"/>
        </pc:sldMkLst>
        <pc:spChg chg="add del mod">
          <ac:chgData name="Kerry Bardot" userId="a699e1f7-3387-4d5d-be2d-0e2b491228ef" providerId="ADAL" clId="{25FC4281-C7E2-4948-A168-7745212A8415}" dt="2025-03-12T13:22:48.126" v="3942" actId="478"/>
          <ac:spMkLst>
            <pc:docMk/>
            <pc:sldMk cId="1338651506" sldId="264"/>
            <ac:spMk id="5" creationId="{14BDD3E2-6749-3EDF-6F3C-FE22DCB0C51A}"/>
          </ac:spMkLst>
        </pc:spChg>
        <pc:spChg chg="mod">
          <ac:chgData name="Kerry Bardot" userId="a699e1f7-3387-4d5d-be2d-0e2b491228ef" providerId="ADAL" clId="{25FC4281-C7E2-4948-A168-7745212A8415}" dt="2025-03-12T13:23:12.519" v="3990" actId="14100"/>
          <ac:spMkLst>
            <pc:docMk/>
            <pc:sldMk cId="1338651506" sldId="264"/>
            <ac:spMk id="7" creationId="{C3FFE61B-4850-E0A1-9B79-664F4D384E39}"/>
          </ac:spMkLst>
        </pc:spChg>
        <pc:spChg chg="add del mod">
          <ac:chgData name="Kerry Bardot" userId="a699e1f7-3387-4d5d-be2d-0e2b491228ef" providerId="ADAL" clId="{25FC4281-C7E2-4948-A168-7745212A8415}" dt="2025-03-12T13:22:44.993" v="3939" actId="478"/>
          <ac:spMkLst>
            <pc:docMk/>
            <pc:sldMk cId="1338651506" sldId="264"/>
            <ac:spMk id="8" creationId="{BC7AF378-DD3B-5856-BA57-0C53400359B2}"/>
          </ac:spMkLst>
        </pc:spChg>
        <pc:spChg chg="add mod">
          <ac:chgData name="Kerry Bardot" userId="a699e1f7-3387-4d5d-be2d-0e2b491228ef" providerId="ADAL" clId="{25FC4281-C7E2-4948-A168-7745212A8415}" dt="2025-03-12T13:22:33.151" v="3935"/>
          <ac:spMkLst>
            <pc:docMk/>
            <pc:sldMk cId="1338651506" sldId="264"/>
            <ac:spMk id="10" creationId="{10E386B6-A024-F262-E332-D30FE0407BD5}"/>
          </ac:spMkLst>
        </pc:spChg>
        <pc:spChg chg="add del mod">
          <ac:chgData name="Kerry Bardot" userId="a699e1f7-3387-4d5d-be2d-0e2b491228ef" providerId="ADAL" clId="{25FC4281-C7E2-4948-A168-7745212A8415}" dt="2025-03-12T13:22:46.137" v="3940" actId="478"/>
          <ac:spMkLst>
            <pc:docMk/>
            <pc:sldMk cId="1338651506" sldId="264"/>
            <ac:spMk id="12" creationId="{F8107B22-8AB9-883F-1CC6-D1CCC881D6CC}"/>
          </ac:spMkLst>
        </pc:spChg>
        <pc:spChg chg="del">
          <ac:chgData name="Kerry Bardot" userId="a699e1f7-3387-4d5d-be2d-0e2b491228ef" providerId="ADAL" clId="{25FC4281-C7E2-4948-A168-7745212A8415}" dt="2025-03-12T13:21:55.535" v="3933" actId="478"/>
          <ac:spMkLst>
            <pc:docMk/>
            <pc:sldMk cId="1338651506" sldId="264"/>
            <ac:spMk id="18" creationId="{DA864497-CBEA-A948-171A-A03FDAD8CEBF}"/>
          </ac:spMkLst>
        </pc:spChg>
        <pc:picChg chg="add mod">
          <ac:chgData name="Kerry Bardot" userId="a699e1f7-3387-4d5d-be2d-0e2b491228ef" providerId="ADAL" clId="{25FC4281-C7E2-4948-A168-7745212A8415}" dt="2025-03-12T13:22:53.353" v="3945" actId="14100"/>
          <ac:picMkLst>
            <pc:docMk/>
            <pc:sldMk cId="1338651506" sldId="264"/>
            <ac:picMk id="2" creationId="{94E03551-DBDB-8AFD-50C3-71BCC98619B2}"/>
          </ac:picMkLst>
        </pc:picChg>
        <pc:picChg chg="mod">
          <ac:chgData name="Kerry Bardot" userId="a699e1f7-3387-4d5d-be2d-0e2b491228ef" providerId="ADAL" clId="{25FC4281-C7E2-4948-A168-7745212A8415}" dt="2025-03-12T13:22:32.328" v="3934" actId="14100"/>
          <ac:picMkLst>
            <pc:docMk/>
            <pc:sldMk cId="1338651506" sldId="264"/>
            <ac:picMk id="3" creationId="{70523B5C-68EE-944D-C70A-4F24CE8ABEE7}"/>
          </ac:picMkLst>
        </pc:picChg>
        <pc:picChg chg="del">
          <ac:chgData name="Kerry Bardot" userId="a699e1f7-3387-4d5d-be2d-0e2b491228ef" providerId="ADAL" clId="{25FC4281-C7E2-4948-A168-7745212A8415}" dt="2025-03-12T13:21:54.263" v="3932" actId="478"/>
          <ac:picMkLst>
            <pc:docMk/>
            <pc:sldMk cId="1338651506" sldId="264"/>
            <ac:picMk id="17" creationId="{A233BBF7-D944-788E-96CC-6958B26AA485}"/>
          </ac:picMkLst>
        </pc:picChg>
        <pc:cxnChg chg="add del mod">
          <ac:chgData name="Kerry Bardot" userId="a699e1f7-3387-4d5d-be2d-0e2b491228ef" providerId="ADAL" clId="{25FC4281-C7E2-4948-A168-7745212A8415}" dt="2025-03-12T13:22:48.768" v="3943" actId="478"/>
          <ac:cxnSpMkLst>
            <pc:docMk/>
            <pc:sldMk cId="1338651506" sldId="264"/>
            <ac:cxnSpMk id="4" creationId="{E806A2E4-B1AF-7075-4328-93C1C0D87573}"/>
          </ac:cxnSpMkLst>
        </pc:cxnChg>
        <pc:cxnChg chg="add del mod">
          <ac:chgData name="Kerry Bardot" userId="a699e1f7-3387-4d5d-be2d-0e2b491228ef" providerId="ADAL" clId="{25FC4281-C7E2-4948-A168-7745212A8415}" dt="2025-03-12T13:22:43.687" v="3938" actId="478"/>
          <ac:cxnSpMkLst>
            <pc:docMk/>
            <pc:sldMk cId="1338651506" sldId="264"/>
            <ac:cxnSpMk id="6" creationId="{17C29AA4-C6A1-D7CF-371C-EAF279D13178}"/>
          </ac:cxnSpMkLst>
        </pc:cxnChg>
        <pc:cxnChg chg="add mod">
          <ac:chgData name="Kerry Bardot" userId="a699e1f7-3387-4d5d-be2d-0e2b491228ef" providerId="ADAL" clId="{25FC4281-C7E2-4948-A168-7745212A8415}" dt="2025-03-12T13:22:33.151" v="3935"/>
          <ac:cxnSpMkLst>
            <pc:docMk/>
            <pc:sldMk cId="1338651506" sldId="264"/>
            <ac:cxnSpMk id="9" creationId="{E93DCEB0-2454-830D-98C6-6B028767B39D}"/>
          </ac:cxnSpMkLst>
        </pc:cxnChg>
        <pc:cxnChg chg="add del mod">
          <ac:chgData name="Kerry Bardot" userId="a699e1f7-3387-4d5d-be2d-0e2b491228ef" providerId="ADAL" clId="{25FC4281-C7E2-4948-A168-7745212A8415}" dt="2025-03-12T13:22:46.855" v="3941" actId="478"/>
          <ac:cxnSpMkLst>
            <pc:docMk/>
            <pc:sldMk cId="1338651506" sldId="264"/>
            <ac:cxnSpMk id="11" creationId="{FC79B872-4670-1F69-2319-850DBB2942AF}"/>
          </ac:cxnSpMkLst>
        </pc:cxnChg>
      </pc:sldChg>
      <pc:sldChg chg="modSp mod">
        <pc:chgData name="Kerry Bardot" userId="a699e1f7-3387-4d5d-be2d-0e2b491228ef" providerId="ADAL" clId="{25FC4281-C7E2-4948-A168-7745212A8415}" dt="2025-03-12T14:37:45.433" v="5801" actId="1076"/>
        <pc:sldMkLst>
          <pc:docMk/>
          <pc:sldMk cId="3489350349" sldId="267"/>
        </pc:sldMkLst>
        <pc:spChg chg="mod">
          <ac:chgData name="Kerry Bardot" userId="a699e1f7-3387-4d5d-be2d-0e2b491228ef" providerId="ADAL" clId="{25FC4281-C7E2-4948-A168-7745212A8415}" dt="2025-03-12T14:37:45.433" v="5801" actId="1076"/>
          <ac:spMkLst>
            <pc:docMk/>
            <pc:sldMk cId="3489350349" sldId="267"/>
            <ac:spMk id="5" creationId="{D2ABFBCB-4DD6-0DF0-F998-8A2AC9801E19}"/>
          </ac:spMkLst>
        </pc:spChg>
      </pc:sldChg>
      <pc:sldChg chg="del">
        <pc:chgData name="Kerry Bardot" userId="a699e1f7-3387-4d5d-be2d-0e2b491228ef" providerId="ADAL" clId="{25FC4281-C7E2-4948-A168-7745212A8415}" dt="2025-03-12T13:23:46.927" v="3991" actId="47"/>
        <pc:sldMkLst>
          <pc:docMk/>
          <pc:sldMk cId="3371922365" sldId="268"/>
        </pc:sldMkLst>
      </pc:sldChg>
      <pc:sldChg chg="modSp mod">
        <pc:chgData name="Kerry Bardot" userId="a699e1f7-3387-4d5d-be2d-0e2b491228ef" providerId="ADAL" clId="{25FC4281-C7E2-4948-A168-7745212A8415}" dt="2025-03-12T14:40:05.523" v="5803" actId="1076"/>
        <pc:sldMkLst>
          <pc:docMk/>
          <pc:sldMk cId="2823664218" sldId="269"/>
        </pc:sldMkLst>
        <pc:spChg chg="mod">
          <ac:chgData name="Kerry Bardot" userId="a699e1f7-3387-4d5d-be2d-0e2b491228ef" providerId="ADAL" clId="{25FC4281-C7E2-4948-A168-7745212A8415}" dt="2025-03-12T14:40:05.523" v="5803" actId="1076"/>
          <ac:spMkLst>
            <pc:docMk/>
            <pc:sldMk cId="2823664218" sldId="269"/>
            <ac:spMk id="3" creationId="{BAB85573-6BCC-5C4C-72EA-FE35E9F18495}"/>
          </ac:spMkLst>
        </pc:spChg>
      </pc:sldChg>
      <pc:sldChg chg="modSp mod">
        <pc:chgData name="Kerry Bardot" userId="a699e1f7-3387-4d5d-be2d-0e2b491228ef" providerId="ADAL" clId="{25FC4281-C7E2-4948-A168-7745212A8415}" dt="2025-03-12T14:40:11.493" v="5805" actId="404"/>
        <pc:sldMkLst>
          <pc:docMk/>
          <pc:sldMk cId="3209585747" sldId="272"/>
        </pc:sldMkLst>
        <pc:spChg chg="mod">
          <ac:chgData name="Kerry Bardot" userId="a699e1f7-3387-4d5d-be2d-0e2b491228ef" providerId="ADAL" clId="{25FC4281-C7E2-4948-A168-7745212A8415}" dt="2025-03-12T14:40:11.493" v="5805" actId="404"/>
          <ac:spMkLst>
            <pc:docMk/>
            <pc:sldMk cId="3209585747" sldId="272"/>
            <ac:spMk id="11" creationId="{F3EB2DBA-FE5D-FAC2-43DC-702879175FD5}"/>
          </ac:spMkLst>
        </pc:spChg>
      </pc:sldChg>
      <pc:sldChg chg="del">
        <pc:chgData name="Kerry Bardot" userId="a699e1f7-3387-4d5d-be2d-0e2b491228ef" providerId="ADAL" clId="{25FC4281-C7E2-4948-A168-7745212A8415}" dt="2025-03-12T13:20:32.674" v="3887" actId="47"/>
        <pc:sldMkLst>
          <pc:docMk/>
          <pc:sldMk cId="1691769229" sldId="556"/>
        </pc:sldMkLst>
      </pc:sldChg>
      <pc:sldChg chg="del">
        <pc:chgData name="Kerry Bardot" userId="a699e1f7-3387-4d5d-be2d-0e2b491228ef" providerId="ADAL" clId="{25FC4281-C7E2-4948-A168-7745212A8415}" dt="2025-03-12T13:20:26.293" v="3882" actId="47"/>
        <pc:sldMkLst>
          <pc:docMk/>
          <pc:sldMk cId="3547687858" sldId="557"/>
        </pc:sldMkLst>
      </pc:sldChg>
      <pc:sldChg chg="del">
        <pc:chgData name="Kerry Bardot" userId="a699e1f7-3387-4d5d-be2d-0e2b491228ef" providerId="ADAL" clId="{25FC4281-C7E2-4948-A168-7745212A8415}" dt="2025-03-12T13:20:31.425" v="3886" actId="47"/>
        <pc:sldMkLst>
          <pc:docMk/>
          <pc:sldMk cId="3827267456" sldId="558"/>
        </pc:sldMkLst>
      </pc:sldChg>
      <pc:sldChg chg="del">
        <pc:chgData name="Kerry Bardot" userId="a699e1f7-3387-4d5d-be2d-0e2b491228ef" providerId="ADAL" clId="{25FC4281-C7E2-4948-A168-7745212A8415}" dt="2025-03-12T13:20:28.458" v="3883" actId="47"/>
        <pc:sldMkLst>
          <pc:docMk/>
          <pc:sldMk cId="2039624369" sldId="564"/>
        </pc:sldMkLst>
      </pc:sldChg>
      <pc:sldChg chg="del">
        <pc:chgData name="Kerry Bardot" userId="a699e1f7-3387-4d5d-be2d-0e2b491228ef" providerId="ADAL" clId="{25FC4281-C7E2-4948-A168-7745212A8415}" dt="2025-03-12T13:20:29.452" v="3884" actId="47"/>
        <pc:sldMkLst>
          <pc:docMk/>
          <pc:sldMk cId="1758055650" sldId="565"/>
        </pc:sldMkLst>
      </pc:sldChg>
      <pc:sldChg chg="addSp delSp modSp del mod ord">
        <pc:chgData name="Kerry Bardot" userId="a699e1f7-3387-4d5d-be2d-0e2b491228ef" providerId="ADAL" clId="{25FC4281-C7E2-4948-A168-7745212A8415}" dt="2025-03-13T15:04:24.289" v="6395" actId="47"/>
        <pc:sldMkLst>
          <pc:docMk/>
          <pc:sldMk cId="3088812107" sldId="566"/>
        </pc:sldMkLst>
        <pc:spChg chg="del mod">
          <ac:chgData name="Kerry Bardot" userId="a699e1f7-3387-4d5d-be2d-0e2b491228ef" providerId="ADAL" clId="{25FC4281-C7E2-4948-A168-7745212A8415}" dt="2025-03-12T14:40:29.528" v="5807" actId="478"/>
          <ac:spMkLst>
            <pc:docMk/>
            <pc:sldMk cId="3088812107" sldId="566"/>
            <ac:spMk id="11" creationId="{291A650C-2B99-7B2C-FDE9-E45F87E1FF9E}"/>
          </ac:spMkLst>
        </pc:spChg>
        <pc:spChg chg="del">
          <ac:chgData name="Kerry Bardot" userId="a699e1f7-3387-4d5d-be2d-0e2b491228ef" providerId="ADAL" clId="{25FC4281-C7E2-4948-A168-7745212A8415}" dt="2025-03-12T14:45:50.942" v="6174" actId="478"/>
          <ac:spMkLst>
            <pc:docMk/>
            <pc:sldMk cId="3088812107" sldId="566"/>
            <ac:spMk id="12" creationId="{0D8D4D90-C759-6736-2C62-B8A7AE482D7E}"/>
          </ac:spMkLst>
        </pc:spChg>
        <pc:picChg chg="add del mod">
          <ac:chgData name="Kerry Bardot" userId="a699e1f7-3387-4d5d-be2d-0e2b491228ef" providerId="ADAL" clId="{25FC4281-C7E2-4948-A168-7745212A8415}" dt="2025-03-12T14:46:05.030" v="6177" actId="21"/>
          <ac:picMkLst>
            <pc:docMk/>
            <pc:sldMk cId="3088812107" sldId="566"/>
            <ac:picMk id="2" creationId="{6143AF34-DBD3-E32C-43C3-C2F51CA015EB}"/>
          </ac:picMkLst>
        </pc:picChg>
        <pc:picChg chg="del">
          <ac:chgData name="Kerry Bardot" userId="a699e1f7-3387-4d5d-be2d-0e2b491228ef" providerId="ADAL" clId="{25FC4281-C7E2-4948-A168-7745212A8415}" dt="2025-03-12T14:45:51.658" v="6175" actId="478"/>
          <ac:picMkLst>
            <pc:docMk/>
            <pc:sldMk cId="3088812107" sldId="566"/>
            <ac:picMk id="8" creationId="{C6F41300-EE9B-9D82-A11C-09052125AA53}"/>
          </ac:picMkLst>
        </pc:picChg>
        <pc:picChg chg="del">
          <ac:chgData name="Kerry Bardot" userId="a699e1f7-3387-4d5d-be2d-0e2b491228ef" providerId="ADAL" clId="{25FC4281-C7E2-4948-A168-7745212A8415}" dt="2025-03-12T14:40:30.308" v="5808" actId="478"/>
          <ac:picMkLst>
            <pc:docMk/>
            <pc:sldMk cId="3088812107" sldId="566"/>
            <ac:picMk id="10" creationId="{724EE1A3-5ABF-D943-9C76-8A6ADDACF4B4}"/>
          </ac:picMkLst>
        </pc:picChg>
      </pc:sldChg>
      <pc:sldChg chg="addSp delSp modSp mod">
        <pc:chgData name="Kerry Bardot" userId="a699e1f7-3387-4d5d-be2d-0e2b491228ef" providerId="ADAL" clId="{25FC4281-C7E2-4948-A168-7745212A8415}" dt="2025-03-12T13:38:21.672" v="4441" actId="403"/>
        <pc:sldMkLst>
          <pc:docMk/>
          <pc:sldMk cId="2976959984" sldId="567"/>
        </pc:sldMkLst>
        <pc:spChg chg="mod">
          <ac:chgData name="Kerry Bardot" userId="a699e1f7-3387-4d5d-be2d-0e2b491228ef" providerId="ADAL" clId="{25FC4281-C7E2-4948-A168-7745212A8415}" dt="2025-03-12T13:38:18.823" v="4439" actId="1076"/>
          <ac:spMkLst>
            <pc:docMk/>
            <pc:sldMk cId="2976959984" sldId="567"/>
            <ac:spMk id="3" creationId="{1ED05F6F-BEE8-3C33-8813-DF68ED4C4CAC}"/>
          </ac:spMkLst>
        </pc:spChg>
        <pc:spChg chg="mod">
          <ac:chgData name="Kerry Bardot" userId="a699e1f7-3387-4d5d-be2d-0e2b491228ef" providerId="ADAL" clId="{25FC4281-C7E2-4948-A168-7745212A8415}" dt="2025-03-12T13:35:42.649" v="4418" actId="14100"/>
          <ac:spMkLst>
            <pc:docMk/>
            <pc:sldMk cId="2976959984" sldId="567"/>
            <ac:spMk id="4" creationId="{B5D683E0-5DD8-1BE9-AECA-BBD030862BB8}"/>
          </ac:spMkLst>
        </pc:spChg>
        <pc:spChg chg="mod">
          <ac:chgData name="Kerry Bardot" userId="a699e1f7-3387-4d5d-be2d-0e2b491228ef" providerId="ADAL" clId="{25FC4281-C7E2-4948-A168-7745212A8415}" dt="2025-03-12T11:17:10.139" v="167"/>
          <ac:spMkLst>
            <pc:docMk/>
            <pc:sldMk cId="2976959984" sldId="567"/>
            <ac:spMk id="7" creationId="{5345FC7D-DEE7-780B-FA88-656BAEEDCB5F}"/>
          </ac:spMkLst>
        </pc:spChg>
        <pc:spChg chg="mod">
          <ac:chgData name="Kerry Bardot" userId="a699e1f7-3387-4d5d-be2d-0e2b491228ef" providerId="ADAL" clId="{25FC4281-C7E2-4948-A168-7745212A8415}" dt="2025-03-12T13:35:10.470" v="4411" actId="207"/>
          <ac:spMkLst>
            <pc:docMk/>
            <pc:sldMk cId="2976959984" sldId="567"/>
            <ac:spMk id="12" creationId="{BF9CDD11-DED0-DAC1-120E-7BF1B392B6F3}"/>
          </ac:spMkLst>
        </pc:spChg>
        <pc:spChg chg="add del mod">
          <ac:chgData name="Kerry Bardot" userId="a699e1f7-3387-4d5d-be2d-0e2b491228ef" providerId="ADAL" clId="{25FC4281-C7E2-4948-A168-7745212A8415}" dt="2025-03-12T13:25:37.983" v="4077" actId="478"/>
          <ac:spMkLst>
            <pc:docMk/>
            <pc:sldMk cId="2976959984" sldId="567"/>
            <ac:spMk id="13" creationId="{B64620C2-BAAB-611D-D3C0-C0164B71725E}"/>
          </ac:spMkLst>
        </pc:spChg>
        <pc:spChg chg="mod">
          <ac:chgData name="Kerry Bardot" userId="a699e1f7-3387-4d5d-be2d-0e2b491228ef" providerId="ADAL" clId="{25FC4281-C7E2-4948-A168-7745212A8415}" dt="2025-03-12T13:35:16.984" v="4412" actId="207"/>
          <ac:spMkLst>
            <pc:docMk/>
            <pc:sldMk cId="2976959984" sldId="567"/>
            <ac:spMk id="14" creationId="{1A6834A0-0B6D-3AFD-1073-0BB3A4C64FDE}"/>
          </ac:spMkLst>
        </pc:spChg>
        <pc:spChg chg="add del mod">
          <ac:chgData name="Kerry Bardot" userId="a699e1f7-3387-4d5d-be2d-0e2b491228ef" providerId="ADAL" clId="{25FC4281-C7E2-4948-A168-7745212A8415}" dt="2025-03-12T13:25:39.375" v="4078" actId="478"/>
          <ac:spMkLst>
            <pc:docMk/>
            <pc:sldMk cId="2976959984" sldId="567"/>
            <ac:spMk id="18" creationId="{949A8368-CBB8-FB49-A158-ED5FAA525D66}"/>
          </ac:spMkLst>
        </pc:spChg>
        <pc:spChg chg="add mod ord">
          <ac:chgData name="Kerry Bardot" userId="a699e1f7-3387-4d5d-be2d-0e2b491228ef" providerId="ADAL" clId="{25FC4281-C7E2-4948-A168-7745212A8415}" dt="2025-03-12T13:36:06.256" v="4421" actId="166"/>
          <ac:spMkLst>
            <pc:docMk/>
            <pc:sldMk cId="2976959984" sldId="567"/>
            <ac:spMk id="19" creationId="{E5E38F60-A3D6-7176-C0B2-C462D218C15C}"/>
          </ac:spMkLst>
        </pc:spChg>
        <pc:spChg chg="add mod">
          <ac:chgData name="Kerry Bardot" userId="a699e1f7-3387-4d5d-be2d-0e2b491228ef" providerId="ADAL" clId="{25FC4281-C7E2-4948-A168-7745212A8415}" dt="2025-03-12T13:38:21.672" v="4441" actId="403"/>
          <ac:spMkLst>
            <pc:docMk/>
            <pc:sldMk cId="2976959984" sldId="567"/>
            <ac:spMk id="20" creationId="{3EF72067-AE7C-5BE6-5559-53720AE4935F}"/>
          </ac:spMkLst>
        </pc:spChg>
        <pc:spChg chg="add mod">
          <ac:chgData name="Kerry Bardot" userId="a699e1f7-3387-4d5d-be2d-0e2b491228ef" providerId="ADAL" clId="{25FC4281-C7E2-4948-A168-7745212A8415}" dt="2025-03-12T13:36:21.290" v="4422" actId="207"/>
          <ac:spMkLst>
            <pc:docMk/>
            <pc:sldMk cId="2976959984" sldId="567"/>
            <ac:spMk id="25" creationId="{959B015D-A167-14B5-2121-3A59D6B81D9D}"/>
          </ac:spMkLst>
        </pc:spChg>
        <pc:spChg chg="mod ord">
          <ac:chgData name="Kerry Bardot" userId="a699e1f7-3387-4d5d-be2d-0e2b491228ef" providerId="ADAL" clId="{25FC4281-C7E2-4948-A168-7745212A8415}" dt="2025-03-12T13:36:25.745" v="4423" actId="1076"/>
          <ac:spMkLst>
            <pc:docMk/>
            <pc:sldMk cId="2976959984" sldId="567"/>
            <ac:spMk id="66" creationId="{C22F148A-9B37-879E-007F-5285CBAA3690}"/>
          </ac:spMkLst>
        </pc:spChg>
        <pc:grpChg chg="add del mod">
          <ac:chgData name="Kerry Bardot" userId="a699e1f7-3387-4d5d-be2d-0e2b491228ef" providerId="ADAL" clId="{25FC4281-C7E2-4948-A168-7745212A8415}" dt="2025-03-12T13:25:16.367" v="3997" actId="478"/>
          <ac:grpSpMkLst>
            <pc:docMk/>
            <pc:sldMk cId="2976959984" sldId="567"/>
            <ac:grpSpMk id="6" creationId="{1228FBA7-A495-1230-771D-92B04E0B6467}"/>
          </ac:grpSpMkLst>
        </pc:grpChg>
        <pc:grpChg chg="del">
          <ac:chgData name="Kerry Bardot" userId="a699e1f7-3387-4d5d-be2d-0e2b491228ef" providerId="ADAL" clId="{25FC4281-C7E2-4948-A168-7745212A8415}" dt="2025-03-12T13:25:36.512" v="4076" actId="478"/>
          <ac:grpSpMkLst>
            <pc:docMk/>
            <pc:sldMk cId="2976959984" sldId="567"/>
            <ac:grpSpMk id="15" creationId="{41F74F68-54DC-50D9-0648-63C99095FBF8}"/>
          </ac:grpSpMkLst>
        </pc:grpChg>
        <pc:picChg chg="del mod">
          <ac:chgData name="Kerry Bardot" userId="a699e1f7-3387-4d5d-be2d-0e2b491228ef" providerId="ADAL" clId="{25FC4281-C7E2-4948-A168-7745212A8415}" dt="2025-03-12T13:37:56.964" v="4433" actId="478"/>
          <ac:picMkLst>
            <pc:docMk/>
            <pc:sldMk cId="2976959984" sldId="567"/>
            <ac:picMk id="2" creationId="{C15A978D-1C08-EB46-C258-6D48D2AC47AD}"/>
          </ac:picMkLst>
        </pc:picChg>
        <pc:picChg chg="add del mod">
          <ac:chgData name="Kerry Bardot" userId="a699e1f7-3387-4d5d-be2d-0e2b491228ef" providerId="ADAL" clId="{25FC4281-C7E2-4948-A168-7745212A8415}" dt="2025-03-12T13:25:15.440" v="3996" actId="478"/>
          <ac:picMkLst>
            <pc:docMk/>
            <pc:sldMk cId="2976959984" sldId="567"/>
            <ac:picMk id="5" creationId="{E5D5C2C8-0CF9-7647-7FE8-E3D585D164D6}"/>
          </ac:picMkLst>
        </pc:picChg>
        <pc:picChg chg="mod">
          <ac:chgData name="Kerry Bardot" userId="a699e1f7-3387-4d5d-be2d-0e2b491228ef" providerId="ADAL" clId="{25FC4281-C7E2-4948-A168-7745212A8415}" dt="2025-03-12T13:31:15.576" v="4384" actId="1076"/>
          <ac:picMkLst>
            <pc:docMk/>
            <pc:sldMk cId="2976959984" sldId="567"/>
            <ac:picMk id="8" creationId="{6B159205-229C-D0BD-2851-A9C5AAD6952B}"/>
          </ac:picMkLst>
        </pc:picChg>
        <pc:picChg chg="del">
          <ac:chgData name="Kerry Bardot" userId="a699e1f7-3387-4d5d-be2d-0e2b491228ef" providerId="ADAL" clId="{25FC4281-C7E2-4948-A168-7745212A8415}" dt="2025-03-12T13:25:36.111" v="4075" actId="478"/>
          <ac:picMkLst>
            <pc:docMk/>
            <pc:sldMk cId="2976959984" sldId="567"/>
            <ac:picMk id="10" creationId="{92455846-A441-1D28-ED60-90979649B91A}"/>
          </ac:picMkLst>
        </pc:picChg>
        <pc:picChg chg="add mod">
          <ac:chgData name="Kerry Bardot" userId="a699e1f7-3387-4d5d-be2d-0e2b491228ef" providerId="ADAL" clId="{25FC4281-C7E2-4948-A168-7745212A8415}" dt="2025-03-12T13:37:06.947" v="4430" actId="1076"/>
          <ac:picMkLst>
            <pc:docMk/>
            <pc:sldMk cId="2976959984" sldId="567"/>
            <ac:picMk id="22" creationId="{4AAE6D33-BA6B-219C-1EC5-EA4A232922F6}"/>
          </ac:picMkLst>
        </pc:picChg>
        <pc:picChg chg="add mod">
          <ac:chgData name="Kerry Bardot" userId="a699e1f7-3387-4d5d-be2d-0e2b491228ef" providerId="ADAL" clId="{25FC4281-C7E2-4948-A168-7745212A8415}" dt="2025-03-12T13:37:10.689" v="4432" actId="1076"/>
          <ac:picMkLst>
            <pc:docMk/>
            <pc:sldMk cId="2976959984" sldId="567"/>
            <ac:picMk id="24" creationId="{90E578B0-0BDB-569A-E101-CA32305F0600}"/>
          </ac:picMkLst>
        </pc:picChg>
        <pc:picChg chg="add mod">
          <ac:chgData name="Kerry Bardot" userId="a699e1f7-3387-4d5d-be2d-0e2b491228ef" providerId="ADAL" clId="{25FC4281-C7E2-4948-A168-7745212A8415}" dt="2025-03-12T13:37:02.186" v="4427" actId="1076"/>
          <ac:picMkLst>
            <pc:docMk/>
            <pc:sldMk cId="2976959984" sldId="567"/>
            <ac:picMk id="27" creationId="{5D692198-9C96-F229-A908-15AB3F440347}"/>
          </ac:picMkLst>
        </pc:picChg>
        <pc:picChg chg="add mod">
          <ac:chgData name="Kerry Bardot" userId="a699e1f7-3387-4d5d-be2d-0e2b491228ef" providerId="ADAL" clId="{25FC4281-C7E2-4948-A168-7745212A8415}" dt="2025-03-12T13:38:04.363" v="4437" actId="1076"/>
          <ac:picMkLst>
            <pc:docMk/>
            <pc:sldMk cId="2976959984" sldId="567"/>
            <ac:picMk id="29" creationId="{A01438AA-B5EB-75A0-1260-7B4120FC1DFE}"/>
          </ac:picMkLst>
        </pc:picChg>
        <pc:picChg chg="add mod">
          <ac:chgData name="Kerry Bardot" userId="a699e1f7-3387-4d5d-be2d-0e2b491228ef" providerId="ADAL" clId="{25FC4281-C7E2-4948-A168-7745212A8415}" dt="2025-03-12T13:37:09.257" v="4431" actId="1076"/>
          <ac:picMkLst>
            <pc:docMk/>
            <pc:sldMk cId="2976959984" sldId="567"/>
            <ac:picMk id="1026" creationId="{D005265C-1F82-E6B0-F665-68B7FCB38115}"/>
          </ac:picMkLst>
        </pc:picChg>
        <pc:cxnChg chg="mod">
          <ac:chgData name="Kerry Bardot" userId="a699e1f7-3387-4d5d-be2d-0e2b491228ef" providerId="ADAL" clId="{25FC4281-C7E2-4948-A168-7745212A8415}" dt="2025-03-12T11:17:10.139" v="167"/>
          <ac:cxnSpMkLst>
            <pc:docMk/>
            <pc:sldMk cId="2976959984" sldId="567"/>
            <ac:cxnSpMk id="9" creationId="{8C1D971B-3048-6572-DB61-53F0224CB7D7}"/>
          </ac:cxnSpMkLst>
        </pc:cxnChg>
        <pc:cxnChg chg="mod">
          <ac:chgData name="Kerry Bardot" userId="a699e1f7-3387-4d5d-be2d-0e2b491228ef" providerId="ADAL" clId="{25FC4281-C7E2-4948-A168-7745212A8415}" dt="2025-03-12T13:25:16.367" v="3997" actId="478"/>
          <ac:cxnSpMkLst>
            <pc:docMk/>
            <pc:sldMk cId="2976959984" sldId="567"/>
            <ac:cxnSpMk id="11" creationId="{2C0B7752-98AB-203D-371D-8E7C0DE0B201}"/>
          </ac:cxnSpMkLst>
        </pc:cxnChg>
      </pc:sldChg>
      <pc:sldChg chg="add del">
        <pc:chgData name="Kerry Bardot" userId="a699e1f7-3387-4d5d-be2d-0e2b491228ef" providerId="ADAL" clId="{25FC4281-C7E2-4948-A168-7745212A8415}" dt="2025-03-14T06:01:17.921" v="6399"/>
        <pc:sldMkLst>
          <pc:docMk/>
          <pc:sldMk cId="1422019584" sldId="568"/>
        </pc:sldMkLst>
      </pc:sldChg>
      <pc:sldChg chg="addSp delSp modSp del mod">
        <pc:chgData name="Kerry Bardot" userId="a699e1f7-3387-4d5d-be2d-0e2b491228ef" providerId="ADAL" clId="{25FC4281-C7E2-4948-A168-7745212A8415}" dt="2025-03-12T13:20:34.887" v="3889" actId="47"/>
        <pc:sldMkLst>
          <pc:docMk/>
          <pc:sldMk cId="3215261196" sldId="569"/>
        </pc:sldMkLst>
        <pc:picChg chg="add del mod modCrop">
          <ac:chgData name="Kerry Bardot" userId="a699e1f7-3387-4d5d-be2d-0e2b491228ef" providerId="ADAL" clId="{25FC4281-C7E2-4948-A168-7745212A8415}" dt="2025-03-12T13:13:15.037" v="3498" actId="21"/>
          <ac:picMkLst>
            <pc:docMk/>
            <pc:sldMk cId="3215261196" sldId="569"/>
            <ac:picMk id="2" creationId="{4741F5C7-168A-7A4C-20A9-5AF72368399E}"/>
          </ac:picMkLst>
        </pc:picChg>
      </pc:sldChg>
      <pc:sldChg chg="del">
        <pc:chgData name="Kerry Bardot" userId="a699e1f7-3387-4d5d-be2d-0e2b491228ef" providerId="ADAL" clId="{25FC4281-C7E2-4948-A168-7745212A8415}" dt="2025-03-12T13:20:33.860" v="3888" actId="47"/>
        <pc:sldMkLst>
          <pc:docMk/>
          <pc:sldMk cId="3722456723" sldId="570"/>
        </pc:sldMkLst>
      </pc:sldChg>
      <pc:sldChg chg="del">
        <pc:chgData name="Kerry Bardot" userId="a699e1f7-3387-4d5d-be2d-0e2b491228ef" providerId="ADAL" clId="{25FC4281-C7E2-4948-A168-7745212A8415}" dt="2025-03-12T13:20:30.369" v="3885" actId="47"/>
        <pc:sldMkLst>
          <pc:docMk/>
          <pc:sldMk cId="2814263678" sldId="571"/>
        </pc:sldMkLst>
      </pc:sldChg>
      <pc:sldChg chg="add del">
        <pc:chgData name="Kerry Bardot" userId="a699e1f7-3387-4d5d-be2d-0e2b491228ef" providerId="ADAL" clId="{25FC4281-C7E2-4948-A168-7745212A8415}" dt="2025-03-14T06:01:17.921" v="6399"/>
        <pc:sldMkLst>
          <pc:docMk/>
          <pc:sldMk cId="1347649634" sldId="574"/>
        </pc:sldMkLst>
      </pc:sldChg>
      <pc:sldChg chg="del">
        <pc:chgData name="Kerry Bardot" userId="a699e1f7-3387-4d5d-be2d-0e2b491228ef" providerId="ADAL" clId="{25FC4281-C7E2-4948-A168-7745212A8415}" dt="2025-03-12T13:21:23.849" v="3891" actId="47"/>
        <pc:sldMkLst>
          <pc:docMk/>
          <pc:sldMk cId="886495479" sldId="577"/>
        </pc:sldMkLst>
      </pc:sldChg>
      <pc:sldChg chg="addSp modSp add del modAnim">
        <pc:chgData name="Kerry Bardot" userId="a699e1f7-3387-4d5d-be2d-0e2b491228ef" providerId="ADAL" clId="{25FC4281-C7E2-4948-A168-7745212A8415}" dt="2025-03-12T13:08:36.987" v="3446" actId="47"/>
        <pc:sldMkLst>
          <pc:docMk/>
          <pc:sldMk cId="3018423842" sldId="578"/>
        </pc:sldMkLst>
        <pc:picChg chg="add mod">
          <ac:chgData name="Kerry Bardot" userId="a699e1f7-3387-4d5d-be2d-0e2b491228ef" providerId="ADAL" clId="{25FC4281-C7E2-4948-A168-7745212A8415}" dt="2025-03-12T11:23:06.900" v="516"/>
          <ac:picMkLst>
            <pc:docMk/>
            <pc:sldMk cId="3018423842" sldId="578"/>
            <ac:picMk id="2" creationId="{8A178EBA-67FE-EE8F-A9B5-2AC221B5D549}"/>
          </ac:picMkLst>
        </pc:picChg>
        <pc:picChg chg="add mod">
          <ac:chgData name="Kerry Bardot" userId="a699e1f7-3387-4d5d-be2d-0e2b491228ef" providerId="ADAL" clId="{25FC4281-C7E2-4948-A168-7745212A8415}" dt="2025-03-12T11:23:06.900" v="516"/>
          <ac:picMkLst>
            <pc:docMk/>
            <pc:sldMk cId="3018423842" sldId="578"/>
            <ac:picMk id="3" creationId="{9061E19E-406F-1409-9741-3A7613F23F60}"/>
          </ac:picMkLst>
        </pc:picChg>
      </pc:sldChg>
      <pc:sldChg chg="addSp delSp modSp add del mod delAnim modAnim">
        <pc:chgData name="Kerry Bardot" userId="a699e1f7-3387-4d5d-be2d-0e2b491228ef" providerId="ADAL" clId="{25FC4281-C7E2-4948-A168-7745212A8415}" dt="2025-03-13T15:06:15.223" v="6397" actId="47"/>
        <pc:sldMkLst>
          <pc:docMk/>
          <pc:sldMk cId="592982806" sldId="579"/>
        </pc:sldMkLst>
        <pc:spChg chg="add mod">
          <ac:chgData name="Kerry Bardot" userId="a699e1f7-3387-4d5d-be2d-0e2b491228ef" providerId="ADAL" clId="{25FC4281-C7E2-4948-A168-7745212A8415}" dt="2025-03-12T13:48:09.226" v="4644" actId="1076"/>
          <ac:spMkLst>
            <pc:docMk/>
            <pc:sldMk cId="592982806" sldId="579"/>
            <ac:spMk id="4" creationId="{F3D65CD1-4E32-FD4A-9DC6-C784E2C33017}"/>
          </ac:spMkLst>
        </pc:spChg>
        <pc:spChg chg="add del mod">
          <ac:chgData name="Kerry Bardot" userId="a699e1f7-3387-4d5d-be2d-0e2b491228ef" providerId="ADAL" clId="{25FC4281-C7E2-4948-A168-7745212A8415}" dt="2025-03-12T13:46:55.371" v="4600" actId="478"/>
          <ac:spMkLst>
            <pc:docMk/>
            <pc:sldMk cId="592982806" sldId="579"/>
            <ac:spMk id="7" creationId="{219A75E3-D4BA-E6D6-82EC-FA884B19E011}"/>
          </ac:spMkLst>
        </pc:spChg>
        <pc:spChg chg="add del mod">
          <ac:chgData name="Kerry Bardot" userId="a699e1f7-3387-4d5d-be2d-0e2b491228ef" providerId="ADAL" clId="{25FC4281-C7E2-4948-A168-7745212A8415}" dt="2025-03-12T13:46:55.371" v="4600" actId="478"/>
          <ac:spMkLst>
            <pc:docMk/>
            <pc:sldMk cId="592982806" sldId="579"/>
            <ac:spMk id="8" creationId="{A2A7A2F5-66EC-918A-67BA-631B75A02D9C}"/>
          </ac:spMkLst>
        </pc:spChg>
        <pc:spChg chg="add del mod">
          <ac:chgData name="Kerry Bardot" userId="a699e1f7-3387-4d5d-be2d-0e2b491228ef" providerId="ADAL" clId="{25FC4281-C7E2-4948-A168-7745212A8415}" dt="2025-03-12T13:46:55.371" v="4600" actId="478"/>
          <ac:spMkLst>
            <pc:docMk/>
            <pc:sldMk cId="592982806" sldId="579"/>
            <ac:spMk id="9" creationId="{5931A6EC-AE65-5804-897D-F5A8DF89EC53}"/>
          </ac:spMkLst>
        </pc:spChg>
        <pc:spChg chg="add del mod">
          <ac:chgData name="Kerry Bardot" userId="a699e1f7-3387-4d5d-be2d-0e2b491228ef" providerId="ADAL" clId="{25FC4281-C7E2-4948-A168-7745212A8415}" dt="2025-03-12T11:21:55.226" v="482" actId="478"/>
          <ac:spMkLst>
            <pc:docMk/>
            <pc:sldMk cId="592982806" sldId="579"/>
            <ac:spMk id="10" creationId="{09A90AF1-13C7-E519-8814-E96687B5A295}"/>
          </ac:spMkLst>
        </pc:spChg>
        <pc:spChg chg="add del mod">
          <ac:chgData name="Kerry Bardot" userId="a699e1f7-3387-4d5d-be2d-0e2b491228ef" providerId="ADAL" clId="{25FC4281-C7E2-4948-A168-7745212A8415}" dt="2025-03-12T13:46:55.371" v="4600" actId="478"/>
          <ac:spMkLst>
            <pc:docMk/>
            <pc:sldMk cId="592982806" sldId="579"/>
            <ac:spMk id="17" creationId="{8767FEE9-165D-AD9B-ABF9-2578BC51A987}"/>
          </ac:spMkLst>
        </pc:spChg>
        <pc:spChg chg="add del mod">
          <ac:chgData name="Kerry Bardot" userId="a699e1f7-3387-4d5d-be2d-0e2b491228ef" providerId="ADAL" clId="{25FC4281-C7E2-4948-A168-7745212A8415}" dt="2025-03-12T11:29:30.229" v="631" actId="478"/>
          <ac:spMkLst>
            <pc:docMk/>
            <pc:sldMk cId="592982806" sldId="579"/>
            <ac:spMk id="18" creationId="{B5FE8C9D-6E78-00ED-83C5-B328FE656B50}"/>
          </ac:spMkLst>
        </pc:spChg>
        <pc:spChg chg="add mod">
          <ac:chgData name="Kerry Bardot" userId="a699e1f7-3387-4d5d-be2d-0e2b491228ef" providerId="ADAL" clId="{25FC4281-C7E2-4948-A168-7745212A8415}" dt="2025-03-12T13:48:33.283" v="4647" actId="1582"/>
          <ac:spMkLst>
            <pc:docMk/>
            <pc:sldMk cId="592982806" sldId="579"/>
            <ac:spMk id="31" creationId="{45846C70-3CE3-C8BC-DC4D-B22860F4E666}"/>
          </ac:spMkLst>
        </pc:spChg>
        <pc:spChg chg="add mod">
          <ac:chgData name="Kerry Bardot" userId="a699e1f7-3387-4d5d-be2d-0e2b491228ef" providerId="ADAL" clId="{25FC4281-C7E2-4948-A168-7745212A8415}" dt="2025-03-12T13:48:46.542" v="4650" actId="1582"/>
          <ac:spMkLst>
            <pc:docMk/>
            <pc:sldMk cId="592982806" sldId="579"/>
            <ac:spMk id="32" creationId="{BF75B7B3-85B9-EAC8-8270-958E3AE9C5F1}"/>
          </ac:spMkLst>
        </pc:spChg>
        <pc:spChg chg="del">
          <ac:chgData name="Kerry Bardot" userId="a699e1f7-3387-4d5d-be2d-0e2b491228ef" providerId="ADAL" clId="{25FC4281-C7E2-4948-A168-7745212A8415}" dt="2025-03-12T04:47:31.694" v="157" actId="478"/>
          <ac:spMkLst>
            <pc:docMk/>
            <pc:sldMk cId="592982806" sldId="579"/>
            <ac:spMk id="49" creationId="{ABFAE11F-8974-2CCF-0878-79611935F3AB}"/>
          </ac:spMkLst>
        </pc:spChg>
        <pc:spChg chg="del">
          <ac:chgData name="Kerry Bardot" userId="a699e1f7-3387-4d5d-be2d-0e2b491228ef" providerId="ADAL" clId="{25FC4281-C7E2-4948-A168-7745212A8415}" dt="2025-03-12T04:47:31.694" v="157" actId="478"/>
          <ac:spMkLst>
            <pc:docMk/>
            <pc:sldMk cId="592982806" sldId="579"/>
            <ac:spMk id="51" creationId="{CE568FB9-BB13-1CEC-1C4D-F859DFA0E784}"/>
          </ac:spMkLst>
        </pc:spChg>
        <pc:spChg chg="del">
          <ac:chgData name="Kerry Bardot" userId="a699e1f7-3387-4d5d-be2d-0e2b491228ef" providerId="ADAL" clId="{25FC4281-C7E2-4948-A168-7745212A8415}" dt="2025-03-12T04:47:31.694" v="157" actId="478"/>
          <ac:spMkLst>
            <pc:docMk/>
            <pc:sldMk cId="592982806" sldId="579"/>
            <ac:spMk id="52" creationId="{78CE1E5C-0B01-887C-C46E-721B2E310FBE}"/>
          </ac:spMkLst>
        </pc:spChg>
        <pc:spChg chg="del">
          <ac:chgData name="Kerry Bardot" userId="a699e1f7-3387-4d5d-be2d-0e2b491228ef" providerId="ADAL" clId="{25FC4281-C7E2-4948-A168-7745212A8415}" dt="2025-03-12T04:47:31.694" v="157" actId="478"/>
          <ac:spMkLst>
            <pc:docMk/>
            <pc:sldMk cId="592982806" sldId="579"/>
            <ac:spMk id="53" creationId="{7BA14751-ECEE-F393-0C53-D32638174996}"/>
          </ac:spMkLst>
        </pc:spChg>
        <pc:spChg chg="del">
          <ac:chgData name="Kerry Bardot" userId="a699e1f7-3387-4d5d-be2d-0e2b491228ef" providerId="ADAL" clId="{25FC4281-C7E2-4948-A168-7745212A8415}" dt="2025-03-12T04:47:31.694" v="157" actId="478"/>
          <ac:spMkLst>
            <pc:docMk/>
            <pc:sldMk cId="592982806" sldId="579"/>
            <ac:spMk id="59" creationId="{9371DFEB-97B4-B9A4-CF9B-424CF55E5A51}"/>
          </ac:spMkLst>
        </pc:spChg>
        <pc:spChg chg="del">
          <ac:chgData name="Kerry Bardot" userId="a699e1f7-3387-4d5d-be2d-0e2b491228ef" providerId="ADAL" clId="{25FC4281-C7E2-4948-A168-7745212A8415}" dt="2025-03-12T04:47:31.694" v="157" actId="478"/>
          <ac:spMkLst>
            <pc:docMk/>
            <pc:sldMk cId="592982806" sldId="579"/>
            <ac:spMk id="60" creationId="{830D5135-E21F-C9D7-F637-C5235123E162}"/>
          </ac:spMkLst>
        </pc:spChg>
        <pc:spChg chg="del">
          <ac:chgData name="Kerry Bardot" userId="a699e1f7-3387-4d5d-be2d-0e2b491228ef" providerId="ADAL" clId="{25FC4281-C7E2-4948-A168-7745212A8415}" dt="2025-03-12T04:47:31.694" v="157" actId="478"/>
          <ac:spMkLst>
            <pc:docMk/>
            <pc:sldMk cId="592982806" sldId="579"/>
            <ac:spMk id="61" creationId="{82860F21-CC43-53ED-2BB8-102FCF5958D3}"/>
          </ac:spMkLst>
        </pc:spChg>
        <pc:spChg chg="del">
          <ac:chgData name="Kerry Bardot" userId="a699e1f7-3387-4d5d-be2d-0e2b491228ef" providerId="ADAL" clId="{25FC4281-C7E2-4948-A168-7745212A8415}" dt="2025-03-12T04:47:31.694" v="157" actId="478"/>
          <ac:spMkLst>
            <pc:docMk/>
            <pc:sldMk cId="592982806" sldId="579"/>
            <ac:spMk id="62" creationId="{D36791FE-97DD-E2B1-7DC9-962961B526EA}"/>
          </ac:spMkLst>
        </pc:spChg>
        <pc:spChg chg="del">
          <ac:chgData name="Kerry Bardot" userId="a699e1f7-3387-4d5d-be2d-0e2b491228ef" providerId="ADAL" clId="{25FC4281-C7E2-4948-A168-7745212A8415}" dt="2025-03-12T04:47:31.694" v="157" actId="478"/>
          <ac:spMkLst>
            <pc:docMk/>
            <pc:sldMk cId="592982806" sldId="579"/>
            <ac:spMk id="63" creationId="{F47F203C-DAC0-57DE-C58F-66461947FD4C}"/>
          </ac:spMkLst>
        </pc:spChg>
        <pc:spChg chg="del">
          <ac:chgData name="Kerry Bardot" userId="a699e1f7-3387-4d5d-be2d-0e2b491228ef" providerId="ADAL" clId="{25FC4281-C7E2-4948-A168-7745212A8415}" dt="2025-03-12T04:47:31.694" v="157" actId="478"/>
          <ac:spMkLst>
            <pc:docMk/>
            <pc:sldMk cId="592982806" sldId="579"/>
            <ac:spMk id="64" creationId="{F5AAC3FB-C98B-B1DE-8A54-A7DF328EB837}"/>
          </ac:spMkLst>
        </pc:spChg>
        <pc:spChg chg="mod">
          <ac:chgData name="Kerry Bardot" userId="a699e1f7-3387-4d5d-be2d-0e2b491228ef" providerId="ADAL" clId="{25FC4281-C7E2-4948-A168-7745212A8415}" dt="2025-03-12T11:18:43.624" v="268" actId="1076"/>
          <ac:spMkLst>
            <pc:docMk/>
            <pc:sldMk cId="592982806" sldId="579"/>
            <ac:spMk id="66" creationId="{C22F148A-9B37-879E-007F-5285CBAA3690}"/>
          </ac:spMkLst>
        </pc:spChg>
        <pc:spChg chg="del">
          <ac:chgData name="Kerry Bardot" userId="a699e1f7-3387-4d5d-be2d-0e2b491228ef" providerId="ADAL" clId="{25FC4281-C7E2-4948-A168-7745212A8415}" dt="2025-03-12T04:47:31.694" v="157" actId="478"/>
          <ac:spMkLst>
            <pc:docMk/>
            <pc:sldMk cId="592982806" sldId="579"/>
            <ac:spMk id="67" creationId="{59B4464D-9F5E-908B-04AE-5FF9B8C6AA81}"/>
          </ac:spMkLst>
        </pc:spChg>
        <pc:picChg chg="add del mod">
          <ac:chgData name="Kerry Bardot" userId="a699e1f7-3387-4d5d-be2d-0e2b491228ef" providerId="ADAL" clId="{25FC4281-C7E2-4948-A168-7745212A8415}" dt="2025-03-12T11:22:54.981" v="515" actId="21"/>
          <ac:picMkLst>
            <pc:docMk/>
            <pc:sldMk cId="592982806" sldId="579"/>
            <ac:picMk id="2" creationId="{8A178EBA-67FE-EE8F-A9B5-2AC221B5D549}"/>
          </ac:picMkLst>
        </pc:picChg>
        <pc:picChg chg="add del mod">
          <ac:chgData name="Kerry Bardot" userId="a699e1f7-3387-4d5d-be2d-0e2b491228ef" providerId="ADAL" clId="{25FC4281-C7E2-4948-A168-7745212A8415}" dt="2025-03-12T11:22:54.981" v="515" actId="21"/>
          <ac:picMkLst>
            <pc:docMk/>
            <pc:sldMk cId="592982806" sldId="579"/>
            <ac:picMk id="3" creationId="{9061E19E-406F-1409-9741-3A7613F23F60}"/>
          </ac:picMkLst>
        </pc:picChg>
        <pc:picChg chg="add del mod">
          <ac:chgData name="Kerry Bardot" userId="a699e1f7-3387-4d5d-be2d-0e2b491228ef" providerId="ADAL" clId="{25FC4281-C7E2-4948-A168-7745212A8415}" dt="2025-03-12T11:19:38.702" v="312" actId="478"/>
          <ac:picMkLst>
            <pc:docMk/>
            <pc:sldMk cId="592982806" sldId="579"/>
            <ac:picMk id="5" creationId="{80BE9BF0-272F-EBBB-7230-1909A834AD41}"/>
          </ac:picMkLst>
        </pc:picChg>
        <pc:picChg chg="add del mod">
          <ac:chgData name="Kerry Bardot" userId="a699e1f7-3387-4d5d-be2d-0e2b491228ef" providerId="ADAL" clId="{25FC4281-C7E2-4948-A168-7745212A8415}" dt="2025-03-12T11:21:53.524" v="481" actId="478"/>
          <ac:picMkLst>
            <pc:docMk/>
            <pc:sldMk cId="592982806" sldId="579"/>
            <ac:picMk id="6" creationId="{81AD8A4A-63B0-46B9-CD51-4F43187BDDB4}"/>
          </ac:picMkLst>
        </pc:picChg>
        <pc:picChg chg="add mod">
          <ac:chgData name="Kerry Bardot" userId="a699e1f7-3387-4d5d-be2d-0e2b491228ef" providerId="ADAL" clId="{25FC4281-C7E2-4948-A168-7745212A8415}" dt="2025-03-12T13:47:49.718" v="4636" actId="1076"/>
          <ac:picMkLst>
            <pc:docMk/>
            <pc:sldMk cId="592982806" sldId="579"/>
            <ac:picMk id="11" creationId="{477D484B-89CA-10BB-00C2-322238D87B23}"/>
          </ac:picMkLst>
        </pc:picChg>
        <pc:picChg chg="add del mod">
          <ac:chgData name="Kerry Bardot" userId="a699e1f7-3387-4d5d-be2d-0e2b491228ef" providerId="ADAL" clId="{25FC4281-C7E2-4948-A168-7745212A8415}" dt="2025-03-12T11:24:21.425" v="526" actId="478"/>
          <ac:picMkLst>
            <pc:docMk/>
            <pc:sldMk cId="592982806" sldId="579"/>
            <ac:picMk id="12" creationId="{76FC0D45-7662-5FBF-A421-9F1DC262EBB2}"/>
          </ac:picMkLst>
        </pc:picChg>
        <pc:picChg chg="add del mod">
          <ac:chgData name="Kerry Bardot" userId="a699e1f7-3387-4d5d-be2d-0e2b491228ef" providerId="ADAL" clId="{25FC4281-C7E2-4948-A168-7745212A8415}" dt="2025-03-12T11:25:57.209" v="531" actId="478"/>
          <ac:picMkLst>
            <pc:docMk/>
            <pc:sldMk cId="592982806" sldId="579"/>
            <ac:picMk id="13" creationId="{6A4BDB8E-DECB-46B0-B0EF-AE8C15DBF9AF}"/>
          </ac:picMkLst>
        </pc:picChg>
        <pc:picChg chg="add del mod">
          <ac:chgData name="Kerry Bardot" userId="a699e1f7-3387-4d5d-be2d-0e2b491228ef" providerId="ADAL" clId="{25FC4281-C7E2-4948-A168-7745212A8415}" dt="2025-03-12T13:46:55.371" v="4600" actId="478"/>
          <ac:picMkLst>
            <pc:docMk/>
            <pc:sldMk cId="592982806" sldId="579"/>
            <ac:picMk id="14" creationId="{E32C4C22-1C8C-5E68-053D-6099AB136622}"/>
          </ac:picMkLst>
        </pc:picChg>
        <pc:picChg chg="add del mod">
          <ac:chgData name="Kerry Bardot" userId="a699e1f7-3387-4d5d-be2d-0e2b491228ef" providerId="ADAL" clId="{25FC4281-C7E2-4948-A168-7745212A8415}" dt="2025-03-12T13:46:55.371" v="4600" actId="478"/>
          <ac:picMkLst>
            <pc:docMk/>
            <pc:sldMk cId="592982806" sldId="579"/>
            <ac:picMk id="15" creationId="{EB8BAB5D-1E7A-A81C-688E-E2A7AABD6480}"/>
          </ac:picMkLst>
        </pc:picChg>
        <pc:picChg chg="add del mod">
          <ac:chgData name="Kerry Bardot" userId="a699e1f7-3387-4d5d-be2d-0e2b491228ef" providerId="ADAL" clId="{25FC4281-C7E2-4948-A168-7745212A8415}" dt="2025-03-12T13:46:55.371" v="4600" actId="478"/>
          <ac:picMkLst>
            <pc:docMk/>
            <pc:sldMk cId="592982806" sldId="579"/>
            <ac:picMk id="16" creationId="{22566B7C-F290-E75D-E11F-01CD2EFD4682}"/>
          </ac:picMkLst>
        </pc:picChg>
        <pc:picChg chg="add mod">
          <ac:chgData name="Kerry Bardot" userId="a699e1f7-3387-4d5d-be2d-0e2b491228ef" providerId="ADAL" clId="{25FC4281-C7E2-4948-A168-7745212A8415}" dt="2025-03-12T13:47:55.300" v="4639" actId="1076"/>
          <ac:picMkLst>
            <pc:docMk/>
            <pc:sldMk cId="592982806" sldId="579"/>
            <ac:picMk id="20" creationId="{03663B83-BC32-A57C-61F5-2D545CB23096}"/>
          </ac:picMkLst>
        </pc:picChg>
        <pc:picChg chg="add mod">
          <ac:chgData name="Kerry Bardot" userId="a699e1f7-3387-4d5d-be2d-0e2b491228ef" providerId="ADAL" clId="{25FC4281-C7E2-4948-A168-7745212A8415}" dt="2025-03-12T13:47:54.194" v="4638" actId="1076"/>
          <ac:picMkLst>
            <pc:docMk/>
            <pc:sldMk cId="592982806" sldId="579"/>
            <ac:picMk id="22" creationId="{776FF494-C8C9-34F8-C430-4DCD2A8AEF32}"/>
          </ac:picMkLst>
        </pc:picChg>
        <pc:picChg chg="add mod">
          <ac:chgData name="Kerry Bardot" userId="a699e1f7-3387-4d5d-be2d-0e2b491228ef" providerId="ADAL" clId="{25FC4281-C7E2-4948-A168-7745212A8415}" dt="2025-03-12T13:47:52.632" v="4637" actId="1076"/>
          <ac:picMkLst>
            <pc:docMk/>
            <pc:sldMk cId="592982806" sldId="579"/>
            <ac:picMk id="24" creationId="{EBBE08AF-A246-4E09-CDEA-9BDFF8A207D9}"/>
          </ac:picMkLst>
        </pc:picChg>
        <pc:picChg chg="add mod">
          <ac:chgData name="Kerry Bardot" userId="a699e1f7-3387-4d5d-be2d-0e2b491228ef" providerId="ADAL" clId="{25FC4281-C7E2-4948-A168-7745212A8415}" dt="2025-03-12T13:47:56.416" v="4640" actId="1076"/>
          <ac:picMkLst>
            <pc:docMk/>
            <pc:sldMk cId="592982806" sldId="579"/>
            <ac:picMk id="26" creationId="{04A5466C-414D-BA9B-2B94-D41C04FE83F1}"/>
          </ac:picMkLst>
        </pc:picChg>
        <pc:picChg chg="add mod">
          <ac:chgData name="Kerry Bardot" userId="a699e1f7-3387-4d5d-be2d-0e2b491228ef" providerId="ADAL" clId="{25FC4281-C7E2-4948-A168-7745212A8415}" dt="2025-03-12T13:48:00.810" v="4642" actId="1076"/>
          <ac:picMkLst>
            <pc:docMk/>
            <pc:sldMk cId="592982806" sldId="579"/>
            <ac:picMk id="28" creationId="{D3BD76F7-D512-605E-B55A-F07D0EFBD3BF}"/>
          </ac:picMkLst>
        </pc:picChg>
        <pc:picChg chg="add mod">
          <ac:chgData name="Kerry Bardot" userId="a699e1f7-3387-4d5d-be2d-0e2b491228ef" providerId="ADAL" clId="{25FC4281-C7E2-4948-A168-7745212A8415}" dt="2025-03-12T13:47:58.132" v="4641" actId="1076"/>
          <ac:picMkLst>
            <pc:docMk/>
            <pc:sldMk cId="592982806" sldId="579"/>
            <ac:picMk id="30" creationId="{D90D8C3A-012E-116C-2817-65943594AD71}"/>
          </ac:picMkLst>
        </pc:picChg>
        <pc:picChg chg="del">
          <ac:chgData name="Kerry Bardot" userId="a699e1f7-3387-4d5d-be2d-0e2b491228ef" providerId="ADAL" clId="{25FC4281-C7E2-4948-A168-7745212A8415}" dt="2025-03-12T04:47:31.694" v="157" actId="478"/>
          <ac:picMkLst>
            <pc:docMk/>
            <pc:sldMk cId="592982806" sldId="579"/>
            <ac:picMk id="46" creationId="{8D2EC8E4-9441-F4E5-EC3B-8EE934FBE0C4}"/>
          </ac:picMkLst>
        </pc:picChg>
        <pc:picChg chg="del">
          <ac:chgData name="Kerry Bardot" userId="a699e1f7-3387-4d5d-be2d-0e2b491228ef" providerId="ADAL" clId="{25FC4281-C7E2-4948-A168-7745212A8415}" dt="2025-03-12T04:47:31.694" v="157" actId="478"/>
          <ac:picMkLst>
            <pc:docMk/>
            <pc:sldMk cId="592982806" sldId="579"/>
            <ac:picMk id="47" creationId="{81C780D2-3FB2-5BE7-9328-232381493581}"/>
          </ac:picMkLst>
        </pc:picChg>
        <pc:picChg chg="del">
          <ac:chgData name="Kerry Bardot" userId="a699e1f7-3387-4d5d-be2d-0e2b491228ef" providerId="ADAL" clId="{25FC4281-C7E2-4948-A168-7745212A8415}" dt="2025-03-12T04:47:31.694" v="157" actId="478"/>
          <ac:picMkLst>
            <pc:docMk/>
            <pc:sldMk cId="592982806" sldId="579"/>
            <ac:picMk id="48" creationId="{7DC4F98D-EFC4-187B-CEBF-1302F9D08F31}"/>
          </ac:picMkLst>
        </pc:picChg>
        <pc:picChg chg="del">
          <ac:chgData name="Kerry Bardot" userId="a699e1f7-3387-4d5d-be2d-0e2b491228ef" providerId="ADAL" clId="{25FC4281-C7E2-4948-A168-7745212A8415}" dt="2025-03-12T04:47:31.694" v="157" actId="478"/>
          <ac:picMkLst>
            <pc:docMk/>
            <pc:sldMk cId="592982806" sldId="579"/>
            <ac:picMk id="50" creationId="{760B63E2-7890-B6F6-3355-2D8CEF5A80A8}"/>
          </ac:picMkLst>
        </pc:picChg>
        <pc:picChg chg="del">
          <ac:chgData name="Kerry Bardot" userId="a699e1f7-3387-4d5d-be2d-0e2b491228ef" providerId="ADAL" clId="{25FC4281-C7E2-4948-A168-7745212A8415}" dt="2025-03-12T04:47:31.694" v="157" actId="478"/>
          <ac:picMkLst>
            <pc:docMk/>
            <pc:sldMk cId="592982806" sldId="579"/>
            <ac:picMk id="54" creationId="{D2E18518-D4D5-4238-A085-FB55799ECC78}"/>
          </ac:picMkLst>
        </pc:picChg>
        <pc:picChg chg="del">
          <ac:chgData name="Kerry Bardot" userId="a699e1f7-3387-4d5d-be2d-0e2b491228ef" providerId="ADAL" clId="{25FC4281-C7E2-4948-A168-7745212A8415}" dt="2025-03-12T04:47:31.694" v="157" actId="478"/>
          <ac:picMkLst>
            <pc:docMk/>
            <pc:sldMk cId="592982806" sldId="579"/>
            <ac:picMk id="55" creationId="{AEC75BA9-8B85-72D4-8190-E049984D273B}"/>
          </ac:picMkLst>
        </pc:picChg>
        <pc:cxnChg chg="del">
          <ac:chgData name="Kerry Bardot" userId="a699e1f7-3387-4d5d-be2d-0e2b491228ef" providerId="ADAL" clId="{25FC4281-C7E2-4948-A168-7745212A8415}" dt="2025-03-12T04:47:31.694" v="157" actId="478"/>
          <ac:cxnSpMkLst>
            <pc:docMk/>
            <pc:sldMk cId="592982806" sldId="579"/>
            <ac:cxnSpMk id="56" creationId="{B549901D-ADC0-E9CC-0139-BC376746423F}"/>
          </ac:cxnSpMkLst>
        </pc:cxnChg>
        <pc:cxnChg chg="del">
          <ac:chgData name="Kerry Bardot" userId="a699e1f7-3387-4d5d-be2d-0e2b491228ef" providerId="ADAL" clId="{25FC4281-C7E2-4948-A168-7745212A8415}" dt="2025-03-12T04:47:31.694" v="157" actId="478"/>
          <ac:cxnSpMkLst>
            <pc:docMk/>
            <pc:sldMk cId="592982806" sldId="579"/>
            <ac:cxnSpMk id="57" creationId="{1624DBB7-6693-E6C7-A1DF-900BFA403374}"/>
          </ac:cxnSpMkLst>
        </pc:cxnChg>
        <pc:cxnChg chg="del">
          <ac:chgData name="Kerry Bardot" userId="a699e1f7-3387-4d5d-be2d-0e2b491228ef" providerId="ADAL" clId="{25FC4281-C7E2-4948-A168-7745212A8415}" dt="2025-03-12T04:47:31.694" v="157" actId="478"/>
          <ac:cxnSpMkLst>
            <pc:docMk/>
            <pc:sldMk cId="592982806" sldId="579"/>
            <ac:cxnSpMk id="58" creationId="{F8CE5791-A58C-2086-EE0B-211B158F2E0F}"/>
          </ac:cxnSpMkLst>
        </pc:cxnChg>
      </pc:sldChg>
      <pc:sldChg chg="add del">
        <pc:chgData name="Kerry Bardot" userId="a699e1f7-3387-4d5d-be2d-0e2b491228ef" providerId="ADAL" clId="{25FC4281-C7E2-4948-A168-7745212A8415}" dt="2025-03-12T13:08:35.271" v="3445" actId="47"/>
        <pc:sldMkLst>
          <pc:docMk/>
          <pc:sldMk cId="2429133114" sldId="580"/>
        </pc:sldMkLst>
      </pc:sldChg>
      <pc:sldChg chg="addSp delSp modSp new mod ord delAnim modAnim">
        <pc:chgData name="Kerry Bardot" userId="a699e1f7-3387-4d5d-be2d-0e2b491228ef" providerId="ADAL" clId="{25FC4281-C7E2-4948-A168-7745212A8415}" dt="2025-03-12T13:54:52.026" v="4749" actId="20577"/>
        <pc:sldMkLst>
          <pc:docMk/>
          <pc:sldMk cId="4184498177" sldId="581"/>
        </pc:sldMkLst>
        <pc:spChg chg="add mod">
          <ac:chgData name="Kerry Bardot" userId="a699e1f7-3387-4d5d-be2d-0e2b491228ef" providerId="ADAL" clId="{25FC4281-C7E2-4948-A168-7745212A8415}" dt="2025-03-12T13:51:30.803" v="4711" actId="207"/>
          <ac:spMkLst>
            <pc:docMk/>
            <pc:sldMk cId="4184498177" sldId="581"/>
            <ac:spMk id="2" creationId="{0B6B9CEE-6C02-DAA8-DF42-37F84C35AF18}"/>
          </ac:spMkLst>
        </pc:spChg>
        <pc:spChg chg="add del mod">
          <ac:chgData name="Kerry Bardot" userId="a699e1f7-3387-4d5d-be2d-0e2b491228ef" providerId="ADAL" clId="{25FC4281-C7E2-4948-A168-7745212A8415}" dt="2025-03-12T11:41:27.392" v="781" actId="478"/>
          <ac:spMkLst>
            <pc:docMk/>
            <pc:sldMk cId="4184498177" sldId="581"/>
            <ac:spMk id="3" creationId="{0817FF9A-9B73-8AD7-CF7E-6E0224F58741}"/>
          </ac:spMkLst>
        </pc:spChg>
        <pc:spChg chg="mod">
          <ac:chgData name="Kerry Bardot" userId="a699e1f7-3387-4d5d-be2d-0e2b491228ef" providerId="ADAL" clId="{25FC4281-C7E2-4948-A168-7745212A8415}" dt="2025-03-12T11:41:52.993" v="791" actId="1076"/>
          <ac:spMkLst>
            <pc:docMk/>
            <pc:sldMk cId="4184498177" sldId="581"/>
            <ac:spMk id="6" creationId="{BFBC164E-7959-CDD3-E067-FB971E644F8C}"/>
          </ac:spMkLst>
        </pc:spChg>
        <pc:spChg chg="add del mod">
          <ac:chgData name="Kerry Bardot" userId="a699e1f7-3387-4d5d-be2d-0e2b491228ef" providerId="ADAL" clId="{25FC4281-C7E2-4948-A168-7745212A8415}" dt="2025-03-12T11:50:26.330" v="1233" actId="21"/>
          <ac:spMkLst>
            <pc:docMk/>
            <pc:sldMk cId="4184498177" sldId="581"/>
            <ac:spMk id="9" creationId="{941E0530-8B4F-63B2-9EF6-8673FC353BDB}"/>
          </ac:spMkLst>
        </pc:spChg>
        <pc:spChg chg="add del mod">
          <ac:chgData name="Kerry Bardot" userId="a699e1f7-3387-4d5d-be2d-0e2b491228ef" providerId="ADAL" clId="{25FC4281-C7E2-4948-A168-7745212A8415}" dt="2025-03-12T11:50:26.330" v="1233" actId="21"/>
          <ac:spMkLst>
            <pc:docMk/>
            <pc:sldMk cId="4184498177" sldId="581"/>
            <ac:spMk id="10" creationId="{31F86E0C-DAA5-5D3B-2E37-7D2EC229EA21}"/>
          </ac:spMkLst>
        </pc:spChg>
        <pc:spChg chg="add mod">
          <ac:chgData name="Kerry Bardot" userId="a699e1f7-3387-4d5d-be2d-0e2b491228ef" providerId="ADAL" clId="{25FC4281-C7E2-4948-A168-7745212A8415}" dt="2025-03-12T11:43:11.642" v="885" actId="14100"/>
          <ac:spMkLst>
            <pc:docMk/>
            <pc:sldMk cId="4184498177" sldId="581"/>
            <ac:spMk id="12" creationId="{AFE415B6-0B3C-CBAF-8F0D-CBA28BED8023}"/>
          </ac:spMkLst>
        </pc:spChg>
        <pc:spChg chg="add del mod">
          <ac:chgData name="Kerry Bardot" userId="a699e1f7-3387-4d5d-be2d-0e2b491228ef" providerId="ADAL" clId="{25FC4281-C7E2-4948-A168-7745212A8415}" dt="2025-03-12T11:50:26.330" v="1233" actId="21"/>
          <ac:spMkLst>
            <pc:docMk/>
            <pc:sldMk cId="4184498177" sldId="581"/>
            <ac:spMk id="13" creationId="{5ABC9A6B-E2A1-3EED-F121-724F088687A5}"/>
          </ac:spMkLst>
        </pc:spChg>
        <pc:spChg chg="add mod">
          <ac:chgData name="Kerry Bardot" userId="a699e1f7-3387-4d5d-be2d-0e2b491228ef" providerId="ADAL" clId="{25FC4281-C7E2-4948-A168-7745212A8415}" dt="2025-03-12T13:54:52.026" v="4749" actId="20577"/>
          <ac:spMkLst>
            <pc:docMk/>
            <pc:sldMk cId="4184498177" sldId="581"/>
            <ac:spMk id="14" creationId="{3E00B57A-9028-EBE7-E665-E73D1422CC9B}"/>
          </ac:spMkLst>
        </pc:spChg>
        <pc:spChg chg="add del mod">
          <ac:chgData name="Kerry Bardot" userId="a699e1f7-3387-4d5d-be2d-0e2b491228ef" providerId="ADAL" clId="{25FC4281-C7E2-4948-A168-7745212A8415}" dt="2025-03-12T12:34:52.830" v="2305" actId="478"/>
          <ac:spMkLst>
            <pc:docMk/>
            <pc:sldMk cId="4184498177" sldId="581"/>
            <ac:spMk id="17" creationId="{9A23B9A6-516F-AE15-37EB-0D178D92796D}"/>
          </ac:spMkLst>
        </pc:spChg>
        <pc:spChg chg="add del mod">
          <ac:chgData name="Kerry Bardot" userId="a699e1f7-3387-4d5d-be2d-0e2b491228ef" providerId="ADAL" clId="{25FC4281-C7E2-4948-A168-7745212A8415}" dt="2025-03-12T12:24:36.232" v="1945" actId="478"/>
          <ac:spMkLst>
            <pc:docMk/>
            <pc:sldMk cId="4184498177" sldId="581"/>
            <ac:spMk id="19" creationId="{8BB82DD8-C8B7-08AF-90A2-C105DD690472}"/>
          </ac:spMkLst>
        </pc:spChg>
        <pc:spChg chg="mod">
          <ac:chgData name="Kerry Bardot" userId="a699e1f7-3387-4d5d-be2d-0e2b491228ef" providerId="ADAL" clId="{25FC4281-C7E2-4948-A168-7745212A8415}" dt="2025-03-12T12:35:04.943" v="2308" actId="1076"/>
          <ac:spMkLst>
            <pc:docMk/>
            <pc:sldMk cId="4184498177" sldId="581"/>
            <ac:spMk id="22" creationId="{BFBC164E-7959-CDD3-E067-FB971E644F8C}"/>
          </ac:spMkLst>
        </pc:spChg>
        <pc:spChg chg="add mod">
          <ac:chgData name="Kerry Bardot" userId="a699e1f7-3387-4d5d-be2d-0e2b491228ef" providerId="ADAL" clId="{25FC4281-C7E2-4948-A168-7745212A8415}" dt="2025-03-12T12:35:04.943" v="2308" actId="1076"/>
          <ac:spMkLst>
            <pc:docMk/>
            <pc:sldMk cId="4184498177" sldId="581"/>
            <ac:spMk id="25" creationId="{941E0530-8B4F-63B2-9EF6-8673FC353BDB}"/>
          </ac:spMkLst>
        </pc:spChg>
        <pc:spChg chg="add mod">
          <ac:chgData name="Kerry Bardot" userId="a699e1f7-3387-4d5d-be2d-0e2b491228ef" providerId="ADAL" clId="{25FC4281-C7E2-4948-A168-7745212A8415}" dt="2025-03-12T12:35:04.943" v="2308" actId="1076"/>
          <ac:spMkLst>
            <pc:docMk/>
            <pc:sldMk cId="4184498177" sldId="581"/>
            <ac:spMk id="26" creationId="{31F86E0C-DAA5-5D3B-2E37-7D2EC229EA21}"/>
          </ac:spMkLst>
        </pc:spChg>
        <pc:spChg chg="add mod">
          <ac:chgData name="Kerry Bardot" userId="a699e1f7-3387-4d5d-be2d-0e2b491228ef" providerId="ADAL" clId="{25FC4281-C7E2-4948-A168-7745212A8415}" dt="2025-03-12T12:35:22.799" v="2351" actId="20577"/>
          <ac:spMkLst>
            <pc:docMk/>
            <pc:sldMk cId="4184498177" sldId="581"/>
            <ac:spMk id="27" creationId="{9D366F6A-C1A3-FCA3-6E16-47143D1372F2}"/>
          </ac:spMkLst>
        </pc:spChg>
        <pc:grpChg chg="add del mod">
          <ac:chgData name="Kerry Bardot" userId="a699e1f7-3387-4d5d-be2d-0e2b491228ef" providerId="ADAL" clId="{25FC4281-C7E2-4948-A168-7745212A8415}" dt="2025-03-12T11:50:26.330" v="1233" actId="21"/>
          <ac:grpSpMkLst>
            <pc:docMk/>
            <pc:sldMk cId="4184498177" sldId="581"/>
            <ac:grpSpMk id="5" creationId="{ABC3B6DB-9D84-1F3C-5527-4EA50C5EBBBC}"/>
          </ac:grpSpMkLst>
        </pc:grpChg>
        <pc:grpChg chg="add mod">
          <ac:chgData name="Kerry Bardot" userId="a699e1f7-3387-4d5d-be2d-0e2b491228ef" providerId="ADAL" clId="{25FC4281-C7E2-4948-A168-7745212A8415}" dt="2025-03-12T12:36:46.644" v="2365" actId="1076"/>
          <ac:grpSpMkLst>
            <pc:docMk/>
            <pc:sldMk cId="4184498177" sldId="581"/>
            <ac:grpSpMk id="21" creationId="{ABC3B6DB-9D84-1F3C-5527-4EA50C5EBBBC}"/>
          </ac:grpSpMkLst>
        </pc:grpChg>
        <pc:picChg chg="add del mod">
          <ac:chgData name="Kerry Bardot" userId="a699e1f7-3387-4d5d-be2d-0e2b491228ef" providerId="ADAL" clId="{25FC4281-C7E2-4948-A168-7745212A8415}" dt="2025-03-12T11:50:26.330" v="1233" actId="21"/>
          <ac:picMkLst>
            <pc:docMk/>
            <pc:sldMk cId="4184498177" sldId="581"/>
            <ac:picMk id="4" creationId="{60097EA4-20B3-6F92-381E-86C7DDB14602}"/>
          </ac:picMkLst>
        </pc:picChg>
        <pc:picChg chg="add del mod">
          <ac:chgData name="Kerry Bardot" userId="a699e1f7-3387-4d5d-be2d-0e2b491228ef" providerId="ADAL" clId="{25FC4281-C7E2-4948-A168-7745212A8415}" dt="2025-03-12T12:34:52.830" v="2305" actId="478"/>
          <ac:picMkLst>
            <pc:docMk/>
            <pc:sldMk cId="4184498177" sldId="581"/>
            <ac:picMk id="11" creationId="{9F6F3113-1ADA-DA79-C619-E0C9DD2252DD}"/>
          </ac:picMkLst>
        </pc:picChg>
        <pc:picChg chg="add mod">
          <ac:chgData name="Kerry Bardot" userId="a699e1f7-3387-4d5d-be2d-0e2b491228ef" providerId="ADAL" clId="{25FC4281-C7E2-4948-A168-7745212A8415}" dt="2025-03-12T12:24:40.181" v="1946" actId="1076"/>
          <ac:picMkLst>
            <pc:docMk/>
            <pc:sldMk cId="4184498177" sldId="581"/>
            <ac:picMk id="16" creationId="{150D25AF-B209-7A1C-C9EE-E3E3DF48B967}"/>
          </ac:picMkLst>
        </pc:picChg>
        <pc:picChg chg="add del mod">
          <ac:chgData name="Kerry Bardot" userId="a699e1f7-3387-4d5d-be2d-0e2b491228ef" providerId="ADAL" clId="{25FC4281-C7E2-4948-A168-7745212A8415}" dt="2025-03-12T12:24:35.215" v="1944" actId="478"/>
          <ac:picMkLst>
            <pc:docMk/>
            <pc:sldMk cId="4184498177" sldId="581"/>
            <ac:picMk id="18" creationId="{B8056553-68E9-C565-7B6F-ED54E4E63EEF}"/>
          </ac:picMkLst>
        </pc:picChg>
        <pc:picChg chg="add mod">
          <ac:chgData name="Kerry Bardot" userId="a699e1f7-3387-4d5d-be2d-0e2b491228ef" providerId="ADAL" clId="{25FC4281-C7E2-4948-A168-7745212A8415}" dt="2025-03-12T12:35:04.943" v="2308" actId="1076"/>
          <ac:picMkLst>
            <pc:docMk/>
            <pc:sldMk cId="4184498177" sldId="581"/>
            <ac:picMk id="20" creationId="{60097EA4-20B3-6F92-381E-86C7DDB14602}"/>
          </ac:picMkLst>
        </pc:picChg>
        <pc:cxnChg chg="mod">
          <ac:chgData name="Kerry Bardot" userId="a699e1f7-3387-4d5d-be2d-0e2b491228ef" providerId="ADAL" clId="{25FC4281-C7E2-4948-A168-7745212A8415}" dt="2025-03-12T11:41:52.993" v="791" actId="1076"/>
          <ac:cxnSpMkLst>
            <pc:docMk/>
            <pc:sldMk cId="4184498177" sldId="581"/>
            <ac:cxnSpMk id="7" creationId="{2D9A615B-CB6C-1E96-618E-2CE54808AFAB}"/>
          </ac:cxnSpMkLst>
        </pc:cxnChg>
        <pc:cxnChg chg="mod">
          <ac:chgData name="Kerry Bardot" userId="a699e1f7-3387-4d5d-be2d-0e2b491228ef" providerId="ADAL" clId="{25FC4281-C7E2-4948-A168-7745212A8415}" dt="2025-03-12T11:41:52.993" v="791" actId="1076"/>
          <ac:cxnSpMkLst>
            <pc:docMk/>
            <pc:sldMk cId="4184498177" sldId="581"/>
            <ac:cxnSpMk id="8" creationId="{916B22EC-2A53-E7B7-C583-184E80373077}"/>
          </ac:cxnSpMkLst>
        </pc:cxnChg>
        <pc:cxnChg chg="mod">
          <ac:chgData name="Kerry Bardot" userId="a699e1f7-3387-4d5d-be2d-0e2b491228ef" providerId="ADAL" clId="{25FC4281-C7E2-4948-A168-7745212A8415}" dt="2025-03-12T12:35:04.943" v="2308" actId="1076"/>
          <ac:cxnSpMkLst>
            <pc:docMk/>
            <pc:sldMk cId="4184498177" sldId="581"/>
            <ac:cxnSpMk id="23" creationId="{2D9A615B-CB6C-1E96-618E-2CE54808AFAB}"/>
          </ac:cxnSpMkLst>
        </pc:cxnChg>
        <pc:cxnChg chg="mod">
          <ac:chgData name="Kerry Bardot" userId="a699e1f7-3387-4d5d-be2d-0e2b491228ef" providerId="ADAL" clId="{25FC4281-C7E2-4948-A168-7745212A8415}" dt="2025-03-12T12:36:51" v="2367" actId="14100"/>
          <ac:cxnSpMkLst>
            <pc:docMk/>
            <pc:sldMk cId="4184498177" sldId="581"/>
            <ac:cxnSpMk id="24" creationId="{916B22EC-2A53-E7B7-C583-184E80373077}"/>
          </ac:cxnSpMkLst>
        </pc:cxnChg>
      </pc:sldChg>
      <pc:sldChg chg="addSp delSp modSp add mod modAnim">
        <pc:chgData name="Kerry Bardot" userId="a699e1f7-3387-4d5d-be2d-0e2b491228ef" providerId="ADAL" clId="{25FC4281-C7E2-4948-A168-7745212A8415}" dt="2025-03-12T13:58:23.818" v="4857" actId="1076"/>
        <pc:sldMkLst>
          <pc:docMk/>
          <pc:sldMk cId="3402795329" sldId="582"/>
        </pc:sldMkLst>
        <pc:spChg chg="mod">
          <ac:chgData name="Kerry Bardot" userId="a699e1f7-3387-4d5d-be2d-0e2b491228ef" providerId="ADAL" clId="{25FC4281-C7E2-4948-A168-7745212A8415}" dt="2025-03-12T13:51:33.914" v="4712" actId="207"/>
          <ac:spMkLst>
            <pc:docMk/>
            <pc:sldMk cId="3402795329" sldId="582"/>
            <ac:spMk id="2" creationId="{0B6B9CEE-6C02-DAA8-DF42-37F84C35AF18}"/>
          </ac:spMkLst>
        </pc:spChg>
        <pc:spChg chg="del">
          <ac:chgData name="Kerry Bardot" userId="a699e1f7-3387-4d5d-be2d-0e2b491228ef" providerId="ADAL" clId="{25FC4281-C7E2-4948-A168-7745212A8415}" dt="2025-03-12T11:48:30.553" v="1222" actId="478"/>
          <ac:spMkLst>
            <pc:docMk/>
            <pc:sldMk cId="3402795329" sldId="582"/>
            <ac:spMk id="9" creationId="{941E0530-8B4F-63B2-9EF6-8673FC353BDB}"/>
          </ac:spMkLst>
        </pc:spChg>
        <pc:spChg chg="del">
          <ac:chgData name="Kerry Bardot" userId="a699e1f7-3387-4d5d-be2d-0e2b491228ef" providerId="ADAL" clId="{25FC4281-C7E2-4948-A168-7745212A8415}" dt="2025-03-12T11:48:30.553" v="1222" actId="478"/>
          <ac:spMkLst>
            <pc:docMk/>
            <pc:sldMk cId="3402795329" sldId="582"/>
            <ac:spMk id="10" creationId="{31F86E0C-DAA5-5D3B-2E37-7D2EC229EA21}"/>
          </ac:spMkLst>
        </pc:spChg>
        <pc:spChg chg="del">
          <ac:chgData name="Kerry Bardot" userId="a699e1f7-3387-4d5d-be2d-0e2b491228ef" providerId="ADAL" clId="{25FC4281-C7E2-4948-A168-7745212A8415}" dt="2025-03-12T11:49:50.351" v="1228" actId="478"/>
          <ac:spMkLst>
            <pc:docMk/>
            <pc:sldMk cId="3402795329" sldId="582"/>
            <ac:spMk id="12" creationId="{AFE415B6-0B3C-CBAF-8F0D-CBA28BED8023}"/>
          </ac:spMkLst>
        </pc:spChg>
        <pc:spChg chg="del">
          <ac:chgData name="Kerry Bardot" userId="a699e1f7-3387-4d5d-be2d-0e2b491228ef" providerId="ADAL" clId="{25FC4281-C7E2-4948-A168-7745212A8415}" dt="2025-03-12T11:48:30.553" v="1222" actId="478"/>
          <ac:spMkLst>
            <pc:docMk/>
            <pc:sldMk cId="3402795329" sldId="582"/>
            <ac:spMk id="13" creationId="{5ABC9A6B-E2A1-3EED-F121-724F088687A5}"/>
          </ac:spMkLst>
        </pc:spChg>
        <pc:spChg chg="del">
          <ac:chgData name="Kerry Bardot" userId="a699e1f7-3387-4d5d-be2d-0e2b491228ef" providerId="ADAL" clId="{25FC4281-C7E2-4948-A168-7745212A8415}" dt="2025-03-12T11:48:30.553" v="1222" actId="478"/>
          <ac:spMkLst>
            <pc:docMk/>
            <pc:sldMk cId="3402795329" sldId="582"/>
            <ac:spMk id="14" creationId="{3E00B57A-9028-EBE7-E665-E73D1422CC9B}"/>
          </ac:spMkLst>
        </pc:spChg>
        <pc:spChg chg="del">
          <ac:chgData name="Kerry Bardot" userId="a699e1f7-3387-4d5d-be2d-0e2b491228ef" providerId="ADAL" clId="{25FC4281-C7E2-4948-A168-7745212A8415}" dt="2025-03-12T11:48:30.553" v="1222" actId="478"/>
          <ac:spMkLst>
            <pc:docMk/>
            <pc:sldMk cId="3402795329" sldId="582"/>
            <ac:spMk id="17" creationId="{9A23B9A6-516F-AE15-37EB-0D178D92796D}"/>
          </ac:spMkLst>
        </pc:spChg>
        <pc:spChg chg="mod">
          <ac:chgData name="Kerry Bardot" userId="a699e1f7-3387-4d5d-be2d-0e2b491228ef" providerId="ADAL" clId="{25FC4281-C7E2-4948-A168-7745212A8415}" dt="2025-03-12T11:50:37.385" v="1238" actId="1076"/>
          <ac:spMkLst>
            <pc:docMk/>
            <pc:sldMk cId="3402795329" sldId="582"/>
            <ac:spMk id="20" creationId="{BFBC164E-7959-CDD3-E067-FB971E644F8C}"/>
          </ac:spMkLst>
        </pc:spChg>
        <pc:spChg chg="add del mod">
          <ac:chgData name="Kerry Bardot" userId="a699e1f7-3387-4d5d-be2d-0e2b491228ef" providerId="ADAL" clId="{25FC4281-C7E2-4948-A168-7745212A8415}" dt="2025-03-12T11:58:01.497" v="1512" actId="478"/>
          <ac:spMkLst>
            <pc:docMk/>
            <pc:sldMk cId="3402795329" sldId="582"/>
            <ac:spMk id="23" creationId="{941E0530-8B4F-63B2-9EF6-8673FC353BDB}"/>
          </ac:spMkLst>
        </pc:spChg>
        <pc:spChg chg="add del mod">
          <ac:chgData name="Kerry Bardot" userId="a699e1f7-3387-4d5d-be2d-0e2b491228ef" providerId="ADAL" clId="{25FC4281-C7E2-4948-A168-7745212A8415}" dt="2025-03-12T11:58:01.497" v="1512" actId="478"/>
          <ac:spMkLst>
            <pc:docMk/>
            <pc:sldMk cId="3402795329" sldId="582"/>
            <ac:spMk id="24" creationId="{31F86E0C-DAA5-5D3B-2E37-7D2EC229EA21}"/>
          </ac:spMkLst>
        </pc:spChg>
        <pc:spChg chg="add del mod">
          <ac:chgData name="Kerry Bardot" userId="a699e1f7-3387-4d5d-be2d-0e2b491228ef" providerId="ADAL" clId="{25FC4281-C7E2-4948-A168-7745212A8415}" dt="2025-03-12T11:50:39.343" v="1239" actId="478"/>
          <ac:spMkLst>
            <pc:docMk/>
            <pc:sldMk cId="3402795329" sldId="582"/>
            <ac:spMk id="25" creationId="{5ABC9A6B-E2A1-3EED-F121-724F088687A5}"/>
          </ac:spMkLst>
        </pc:spChg>
        <pc:spChg chg="add del mod">
          <ac:chgData name="Kerry Bardot" userId="a699e1f7-3387-4d5d-be2d-0e2b491228ef" providerId="ADAL" clId="{25FC4281-C7E2-4948-A168-7745212A8415}" dt="2025-03-12T11:58:01.497" v="1512" actId="478"/>
          <ac:spMkLst>
            <pc:docMk/>
            <pc:sldMk cId="3402795329" sldId="582"/>
            <ac:spMk id="26" creationId="{606BB9D3-1AD3-5C44-62CA-95951FE503F3}"/>
          </ac:spMkLst>
        </pc:spChg>
        <pc:spChg chg="add del mod">
          <ac:chgData name="Kerry Bardot" userId="a699e1f7-3387-4d5d-be2d-0e2b491228ef" providerId="ADAL" clId="{25FC4281-C7E2-4948-A168-7745212A8415}" dt="2025-03-12T11:58:01.497" v="1512" actId="478"/>
          <ac:spMkLst>
            <pc:docMk/>
            <pc:sldMk cId="3402795329" sldId="582"/>
            <ac:spMk id="27" creationId="{18BA963F-E75F-83F4-5AAB-04181203E73F}"/>
          </ac:spMkLst>
        </pc:spChg>
        <pc:spChg chg="add del mod">
          <ac:chgData name="Kerry Bardot" userId="a699e1f7-3387-4d5d-be2d-0e2b491228ef" providerId="ADAL" clId="{25FC4281-C7E2-4948-A168-7745212A8415}" dt="2025-03-12T11:58:01.497" v="1512" actId="478"/>
          <ac:spMkLst>
            <pc:docMk/>
            <pc:sldMk cId="3402795329" sldId="582"/>
            <ac:spMk id="29" creationId="{3AC8B09A-A5F9-04B5-8757-0313EECE9D24}"/>
          </ac:spMkLst>
        </pc:spChg>
        <pc:spChg chg="add mod">
          <ac:chgData name="Kerry Bardot" userId="a699e1f7-3387-4d5d-be2d-0e2b491228ef" providerId="ADAL" clId="{25FC4281-C7E2-4948-A168-7745212A8415}" dt="2025-03-12T13:56:21.618" v="4755" actId="1076"/>
          <ac:spMkLst>
            <pc:docMk/>
            <pc:sldMk cId="3402795329" sldId="582"/>
            <ac:spMk id="39" creationId="{B6058590-4FAD-79A8-C084-50AE41672029}"/>
          </ac:spMkLst>
        </pc:spChg>
        <pc:spChg chg="add mod">
          <ac:chgData name="Kerry Bardot" userId="a699e1f7-3387-4d5d-be2d-0e2b491228ef" providerId="ADAL" clId="{25FC4281-C7E2-4948-A168-7745212A8415}" dt="2025-03-12T13:57:42.733" v="4760" actId="1076"/>
          <ac:spMkLst>
            <pc:docMk/>
            <pc:sldMk cId="3402795329" sldId="582"/>
            <ac:spMk id="42" creationId="{7D4CA4FA-52E6-44EF-AD0B-BD4A84830665}"/>
          </ac:spMkLst>
        </pc:spChg>
        <pc:spChg chg="add mod">
          <ac:chgData name="Kerry Bardot" userId="a699e1f7-3387-4d5d-be2d-0e2b491228ef" providerId="ADAL" clId="{25FC4281-C7E2-4948-A168-7745212A8415}" dt="2025-03-12T13:58:23.818" v="4857" actId="1076"/>
          <ac:spMkLst>
            <pc:docMk/>
            <pc:sldMk cId="3402795329" sldId="582"/>
            <ac:spMk id="43" creationId="{1DF991E9-1DA1-9FEC-AEE7-48F9240D117F}"/>
          </ac:spMkLst>
        </pc:spChg>
        <pc:grpChg chg="del">
          <ac:chgData name="Kerry Bardot" userId="a699e1f7-3387-4d5d-be2d-0e2b491228ef" providerId="ADAL" clId="{25FC4281-C7E2-4948-A168-7745212A8415}" dt="2025-03-12T11:48:30.553" v="1222" actId="478"/>
          <ac:grpSpMkLst>
            <pc:docMk/>
            <pc:sldMk cId="3402795329" sldId="582"/>
            <ac:grpSpMk id="5" creationId="{ABC3B6DB-9D84-1F3C-5527-4EA50C5EBBBC}"/>
          </ac:grpSpMkLst>
        </pc:grpChg>
        <pc:grpChg chg="add del mod">
          <ac:chgData name="Kerry Bardot" userId="a699e1f7-3387-4d5d-be2d-0e2b491228ef" providerId="ADAL" clId="{25FC4281-C7E2-4948-A168-7745212A8415}" dt="2025-03-12T11:58:01.497" v="1512" actId="478"/>
          <ac:grpSpMkLst>
            <pc:docMk/>
            <pc:sldMk cId="3402795329" sldId="582"/>
            <ac:grpSpMk id="19" creationId="{ABC3B6DB-9D84-1F3C-5527-4EA50C5EBBBC}"/>
          </ac:grpSpMkLst>
        </pc:grpChg>
        <pc:picChg chg="add del mod">
          <ac:chgData name="Kerry Bardot" userId="a699e1f7-3387-4d5d-be2d-0e2b491228ef" providerId="ADAL" clId="{25FC4281-C7E2-4948-A168-7745212A8415}" dt="2025-03-12T11:58:01.497" v="1512" actId="478"/>
          <ac:picMkLst>
            <pc:docMk/>
            <pc:sldMk cId="3402795329" sldId="582"/>
            <ac:picMk id="3" creationId="{761C3417-7155-7FCC-FBDA-F924448698B4}"/>
          </ac:picMkLst>
        </pc:picChg>
        <pc:picChg chg="del">
          <ac:chgData name="Kerry Bardot" userId="a699e1f7-3387-4d5d-be2d-0e2b491228ef" providerId="ADAL" clId="{25FC4281-C7E2-4948-A168-7745212A8415}" dt="2025-03-12T11:48:30.553" v="1222" actId="478"/>
          <ac:picMkLst>
            <pc:docMk/>
            <pc:sldMk cId="3402795329" sldId="582"/>
            <ac:picMk id="4" creationId="{60097EA4-20B3-6F92-381E-86C7DDB14602}"/>
          </ac:picMkLst>
        </pc:picChg>
        <pc:picChg chg="del">
          <ac:chgData name="Kerry Bardot" userId="a699e1f7-3387-4d5d-be2d-0e2b491228ef" providerId="ADAL" clId="{25FC4281-C7E2-4948-A168-7745212A8415}" dt="2025-03-12T11:48:30.553" v="1222" actId="478"/>
          <ac:picMkLst>
            <pc:docMk/>
            <pc:sldMk cId="3402795329" sldId="582"/>
            <ac:picMk id="11" creationId="{9F6F3113-1ADA-DA79-C619-E0C9DD2252DD}"/>
          </ac:picMkLst>
        </pc:picChg>
        <pc:picChg chg="add del mod">
          <ac:chgData name="Kerry Bardot" userId="a699e1f7-3387-4d5d-be2d-0e2b491228ef" providerId="ADAL" clId="{25FC4281-C7E2-4948-A168-7745212A8415}" dt="2025-03-12T11:58:01.497" v="1512" actId="478"/>
          <ac:picMkLst>
            <pc:docMk/>
            <pc:sldMk cId="3402795329" sldId="582"/>
            <ac:picMk id="15" creationId="{35628DAD-DE1E-EE9B-11F3-D9A5CC02DE81}"/>
          </ac:picMkLst>
        </pc:picChg>
        <pc:picChg chg="del">
          <ac:chgData name="Kerry Bardot" userId="a699e1f7-3387-4d5d-be2d-0e2b491228ef" providerId="ADAL" clId="{25FC4281-C7E2-4948-A168-7745212A8415}" dt="2025-03-12T11:48:30.553" v="1222" actId="478"/>
          <ac:picMkLst>
            <pc:docMk/>
            <pc:sldMk cId="3402795329" sldId="582"/>
            <ac:picMk id="16" creationId="{150D25AF-B209-7A1C-C9EE-E3E3DF48B967}"/>
          </ac:picMkLst>
        </pc:picChg>
        <pc:picChg chg="add del mod">
          <ac:chgData name="Kerry Bardot" userId="a699e1f7-3387-4d5d-be2d-0e2b491228ef" providerId="ADAL" clId="{25FC4281-C7E2-4948-A168-7745212A8415}" dt="2025-03-12T11:58:01.497" v="1512" actId="478"/>
          <ac:picMkLst>
            <pc:docMk/>
            <pc:sldMk cId="3402795329" sldId="582"/>
            <ac:picMk id="18" creationId="{60097EA4-20B3-6F92-381E-86C7DDB14602}"/>
          </ac:picMkLst>
        </pc:picChg>
        <pc:picChg chg="add del mod">
          <ac:chgData name="Kerry Bardot" userId="a699e1f7-3387-4d5d-be2d-0e2b491228ef" providerId="ADAL" clId="{25FC4281-C7E2-4948-A168-7745212A8415}" dt="2025-03-12T11:58:01.497" v="1512" actId="478"/>
          <ac:picMkLst>
            <pc:docMk/>
            <pc:sldMk cId="3402795329" sldId="582"/>
            <ac:picMk id="28" creationId="{362F4963-788C-AC68-E8AB-9C4A020EC7C1}"/>
          </ac:picMkLst>
        </pc:picChg>
        <pc:picChg chg="add del mod">
          <ac:chgData name="Kerry Bardot" userId="a699e1f7-3387-4d5d-be2d-0e2b491228ef" providerId="ADAL" clId="{25FC4281-C7E2-4948-A168-7745212A8415}" dt="2025-03-12T11:58:01.497" v="1512" actId="478"/>
          <ac:picMkLst>
            <pc:docMk/>
            <pc:sldMk cId="3402795329" sldId="582"/>
            <ac:picMk id="30" creationId="{C869B124-1DC0-8897-0FC6-58928A55D369}"/>
          </ac:picMkLst>
        </pc:picChg>
        <pc:picChg chg="add mod">
          <ac:chgData name="Kerry Bardot" userId="a699e1f7-3387-4d5d-be2d-0e2b491228ef" providerId="ADAL" clId="{25FC4281-C7E2-4948-A168-7745212A8415}" dt="2025-03-12T13:56:50.514" v="4757" actId="1076"/>
          <ac:picMkLst>
            <pc:docMk/>
            <pc:sldMk cId="3402795329" sldId="582"/>
            <ac:picMk id="36" creationId="{F63C5A9D-780C-5D99-5515-7F8F08F87468}"/>
          </ac:picMkLst>
        </pc:picChg>
        <pc:picChg chg="add mod">
          <ac:chgData name="Kerry Bardot" userId="a699e1f7-3387-4d5d-be2d-0e2b491228ef" providerId="ADAL" clId="{25FC4281-C7E2-4948-A168-7745212A8415}" dt="2025-03-12T13:57:42.733" v="4760" actId="1076"/>
          <ac:picMkLst>
            <pc:docMk/>
            <pc:sldMk cId="3402795329" sldId="582"/>
            <ac:picMk id="38" creationId="{E12C47B7-8893-4F04-2605-8926C19F9DEB}"/>
          </ac:picMkLst>
        </pc:picChg>
        <pc:picChg chg="add mod modCrop">
          <ac:chgData name="Kerry Bardot" userId="a699e1f7-3387-4d5d-be2d-0e2b491228ef" providerId="ADAL" clId="{25FC4281-C7E2-4948-A168-7745212A8415}" dt="2025-03-12T13:56:12.762" v="4750" actId="14100"/>
          <ac:picMkLst>
            <pc:docMk/>
            <pc:sldMk cId="3402795329" sldId="582"/>
            <ac:picMk id="41" creationId="{A8C186E3-9CF9-2597-ACC3-33970CEBFAC9}"/>
          </ac:picMkLst>
        </pc:picChg>
        <pc:cxnChg chg="mod">
          <ac:chgData name="Kerry Bardot" userId="a699e1f7-3387-4d5d-be2d-0e2b491228ef" providerId="ADAL" clId="{25FC4281-C7E2-4948-A168-7745212A8415}" dt="2025-03-12T11:50:37.385" v="1238" actId="1076"/>
          <ac:cxnSpMkLst>
            <pc:docMk/>
            <pc:sldMk cId="3402795329" sldId="582"/>
            <ac:cxnSpMk id="21" creationId="{2D9A615B-CB6C-1E96-618E-2CE54808AFAB}"/>
          </ac:cxnSpMkLst>
        </pc:cxnChg>
        <pc:cxnChg chg="mod">
          <ac:chgData name="Kerry Bardot" userId="a699e1f7-3387-4d5d-be2d-0e2b491228ef" providerId="ADAL" clId="{25FC4281-C7E2-4948-A168-7745212A8415}" dt="2025-03-12T11:50:37.385" v="1238" actId="1076"/>
          <ac:cxnSpMkLst>
            <pc:docMk/>
            <pc:sldMk cId="3402795329" sldId="582"/>
            <ac:cxnSpMk id="22" creationId="{916B22EC-2A53-E7B7-C583-184E80373077}"/>
          </ac:cxnSpMkLst>
        </pc:cxnChg>
        <pc:cxnChg chg="add del mod">
          <ac:chgData name="Kerry Bardot" userId="a699e1f7-3387-4d5d-be2d-0e2b491228ef" providerId="ADAL" clId="{25FC4281-C7E2-4948-A168-7745212A8415}" dt="2025-03-12T11:58:01.497" v="1512" actId="478"/>
          <ac:cxnSpMkLst>
            <pc:docMk/>
            <pc:sldMk cId="3402795329" sldId="582"/>
            <ac:cxnSpMk id="32" creationId="{733E761E-0445-0851-9B18-0C28B3F2FB65}"/>
          </ac:cxnSpMkLst>
        </pc:cxnChg>
        <pc:cxnChg chg="add del mod">
          <ac:chgData name="Kerry Bardot" userId="a699e1f7-3387-4d5d-be2d-0e2b491228ef" providerId="ADAL" clId="{25FC4281-C7E2-4948-A168-7745212A8415}" dt="2025-03-12T11:58:01.497" v="1512" actId="478"/>
          <ac:cxnSpMkLst>
            <pc:docMk/>
            <pc:sldMk cId="3402795329" sldId="582"/>
            <ac:cxnSpMk id="34" creationId="{4DEC8F9F-94E2-8014-CF7F-5084DACD3276}"/>
          </ac:cxnSpMkLst>
        </pc:cxnChg>
      </pc:sldChg>
      <pc:sldChg chg="addSp new del mod">
        <pc:chgData name="Kerry Bardot" userId="a699e1f7-3387-4d5d-be2d-0e2b491228ef" providerId="ADAL" clId="{25FC4281-C7E2-4948-A168-7745212A8415}" dt="2025-03-12T13:24:09.461" v="3992" actId="47"/>
        <pc:sldMkLst>
          <pc:docMk/>
          <pc:sldMk cId="3170274212" sldId="583"/>
        </pc:sldMkLst>
        <pc:picChg chg="add">
          <ac:chgData name="Kerry Bardot" userId="a699e1f7-3387-4d5d-be2d-0e2b491228ef" providerId="ADAL" clId="{25FC4281-C7E2-4948-A168-7745212A8415}" dt="2025-03-12T11:52:55.746" v="1278" actId="22"/>
          <ac:picMkLst>
            <pc:docMk/>
            <pc:sldMk cId="3170274212" sldId="583"/>
            <ac:picMk id="3" creationId="{91D1FC3A-CFD3-78D6-F768-90806F3559DE}"/>
          </ac:picMkLst>
        </pc:picChg>
      </pc:sldChg>
      <pc:sldChg chg="addSp delSp modSp add mod delAnim modAnim">
        <pc:chgData name="Kerry Bardot" userId="a699e1f7-3387-4d5d-be2d-0e2b491228ef" providerId="ADAL" clId="{25FC4281-C7E2-4948-A168-7745212A8415}" dt="2025-03-12T14:04:16.945" v="4990" actId="1076"/>
        <pc:sldMkLst>
          <pc:docMk/>
          <pc:sldMk cId="1854294904" sldId="584"/>
        </pc:sldMkLst>
        <pc:spChg chg="mod">
          <ac:chgData name="Kerry Bardot" userId="a699e1f7-3387-4d5d-be2d-0e2b491228ef" providerId="ADAL" clId="{25FC4281-C7E2-4948-A168-7745212A8415}" dt="2025-03-12T13:51:37.106" v="4713" actId="207"/>
          <ac:spMkLst>
            <pc:docMk/>
            <pc:sldMk cId="1854294904" sldId="584"/>
            <ac:spMk id="2" creationId="{0B6B9CEE-6C02-DAA8-DF42-37F84C35AF18}"/>
          </ac:spMkLst>
        </pc:spChg>
        <pc:spChg chg="add mod">
          <ac:chgData name="Kerry Bardot" userId="a699e1f7-3387-4d5d-be2d-0e2b491228ef" providerId="ADAL" clId="{25FC4281-C7E2-4948-A168-7745212A8415}" dt="2025-03-12T14:04:16.945" v="4990" actId="1076"/>
          <ac:spMkLst>
            <pc:docMk/>
            <pc:sldMk cId="1854294904" sldId="584"/>
            <ac:spMk id="5" creationId="{A71BB0AE-9984-01E6-C1A0-77DEED3FF975}"/>
          </ac:spMkLst>
        </pc:spChg>
        <pc:spChg chg="mod">
          <ac:chgData name="Kerry Bardot" userId="a699e1f7-3387-4d5d-be2d-0e2b491228ef" providerId="ADAL" clId="{25FC4281-C7E2-4948-A168-7745212A8415}" dt="2025-03-12T12:25:26.217" v="1952" actId="1076"/>
          <ac:spMkLst>
            <pc:docMk/>
            <pc:sldMk cId="1854294904" sldId="584"/>
            <ac:spMk id="20" creationId="{BFBC164E-7959-CDD3-E067-FB971E644F8C}"/>
          </ac:spMkLst>
        </pc:spChg>
        <pc:spChg chg="del mod">
          <ac:chgData name="Kerry Bardot" userId="a699e1f7-3387-4d5d-be2d-0e2b491228ef" providerId="ADAL" clId="{25FC4281-C7E2-4948-A168-7745212A8415}" dt="2025-03-12T12:35:00.512" v="2306" actId="21"/>
          <ac:spMkLst>
            <pc:docMk/>
            <pc:sldMk cId="1854294904" sldId="584"/>
            <ac:spMk id="23" creationId="{941E0530-8B4F-63B2-9EF6-8673FC353BDB}"/>
          </ac:spMkLst>
        </pc:spChg>
        <pc:spChg chg="del mod">
          <ac:chgData name="Kerry Bardot" userId="a699e1f7-3387-4d5d-be2d-0e2b491228ef" providerId="ADAL" clId="{25FC4281-C7E2-4948-A168-7745212A8415}" dt="2025-03-12T12:35:00.512" v="2306" actId="21"/>
          <ac:spMkLst>
            <pc:docMk/>
            <pc:sldMk cId="1854294904" sldId="584"/>
            <ac:spMk id="24" creationId="{31F86E0C-DAA5-5D3B-2E37-7D2EC229EA21}"/>
          </ac:spMkLst>
        </pc:spChg>
        <pc:spChg chg="mod">
          <ac:chgData name="Kerry Bardot" userId="a699e1f7-3387-4d5d-be2d-0e2b491228ef" providerId="ADAL" clId="{25FC4281-C7E2-4948-A168-7745212A8415}" dt="2025-03-12T14:00:15.626" v="4952" actId="1076"/>
          <ac:spMkLst>
            <pc:docMk/>
            <pc:sldMk cId="1854294904" sldId="584"/>
            <ac:spMk id="26" creationId="{606BB9D3-1AD3-5C44-62CA-95951FE503F3}"/>
          </ac:spMkLst>
        </pc:spChg>
        <pc:spChg chg="mod">
          <ac:chgData name="Kerry Bardot" userId="a699e1f7-3387-4d5d-be2d-0e2b491228ef" providerId="ADAL" clId="{25FC4281-C7E2-4948-A168-7745212A8415}" dt="2025-03-12T14:00:33.144" v="4957" actId="1076"/>
          <ac:spMkLst>
            <pc:docMk/>
            <pc:sldMk cId="1854294904" sldId="584"/>
            <ac:spMk id="27" creationId="{18BA963F-E75F-83F4-5AAB-04181203E73F}"/>
          </ac:spMkLst>
        </pc:spChg>
        <pc:spChg chg="mod">
          <ac:chgData name="Kerry Bardot" userId="a699e1f7-3387-4d5d-be2d-0e2b491228ef" providerId="ADAL" clId="{25FC4281-C7E2-4948-A168-7745212A8415}" dt="2025-03-12T14:00:28.153" v="4955" actId="1076"/>
          <ac:spMkLst>
            <pc:docMk/>
            <pc:sldMk cId="1854294904" sldId="584"/>
            <ac:spMk id="29" creationId="{3AC8B09A-A5F9-04B5-8757-0313EECE9D24}"/>
          </ac:spMkLst>
        </pc:spChg>
        <pc:grpChg chg="del mod">
          <ac:chgData name="Kerry Bardot" userId="a699e1f7-3387-4d5d-be2d-0e2b491228ef" providerId="ADAL" clId="{25FC4281-C7E2-4948-A168-7745212A8415}" dt="2025-03-12T12:35:00.512" v="2306" actId="21"/>
          <ac:grpSpMkLst>
            <pc:docMk/>
            <pc:sldMk cId="1854294904" sldId="584"/>
            <ac:grpSpMk id="19" creationId="{ABC3B6DB-9D84-1F3C-5527-4EA50C5EBBBC}"/>
          </ac:grpSpMkLst>
        </pc:grpChg>
        <pc:picChg chg="mod">
          <ac:chgData name="Kerry Bardot" userId="a699e1f7-3387-4d5d-be2d-0e2b491228ef" providerId="ADAL" clId="{25FC4281-C7E2-4948-A168-7745212A8415}" dt="2025-03-12T13:58:40.010" v="4858" actId="1076"/>
          <ac:picMkLst>
            <pc:docMk/>
            <pc:sldMk cId="1854294904" sldId="584"/>
            <ac:picMk id="3" creationId="{761C3417-7155-7FCC-FBDA-F924448698B4}"/>
          </ac:picMkLst>
        </pc:picChg>
        <pc:picChg chg="add mod">
          <ac:chgData name="Kerry Bardot" userId="a699e1f7-3387-4d5d-be2d-0e2b491228ef" providerId="ADAL" clId="{25FC4281-C7E2-4948-A168-7745212A8415}" dt="2025-03-12T13:58:40.010" v="4858" actId="1076"/>
          <ac:picMkLst>
            <pc:docMk/>
            <pc:sldMk cId="1854294904" sldId="584"/>
            <ac:picMk id="4" creationId="{45D98B9A-32D2-32BD-CE23-37FAC4EF0910}"/>
          </ac:picMkLst>
        </pc:picChg>
        <pc:picChg chg="add mod">
          <ac:chgData name="Kerry Bardot" userId="a699e1f7-3387-4d5d-be2d-0e2b491228ef" providerId="ADAL" clId="{25FC4281-C7E2-4948-A168-7745212A8415}" dt="2025-03-12T14:02:00.237" v="4962" actId="1076"/>
          <ac:picMkLst>
            <pc:docMk/>
            <pc:sldMk cId="1854294904" sldId="584"/>
            <ac:picMk id="6" creationId="{3531354F-E9CB-5017-1B8D-F8D1C29E5FF0}"/>
          </ac:picMkLst>
        </pc:picChg>
        <pc:picChg chg="add mod">
          <ac:chgData name="Kerry Bardot" userId="a699e1f7-3387-4d5d-be2d-0e2b491228ef" providerId="ADAL" clId="{25FC4281-C7E2-4948-A168-7745212A8415}" dt="2025-03-12T14:01:58.682" v="4961" actId="1076"/>
          <ac:picMkLst>
            <pc:docMk/>
            <pc:sldMk cId="1854294904" sldId="584"/>
            <ac:picMk id="7" creationId="{1B694344-CC94-3E49-ACAC-8ACCF0002994}"/>
          </ac:picMkLst>
        </pc:picChg>
        <pc:picChg chg="add mod">
          <ac:chgData name="Kerry Bardot" userId="a699e1f7-3387-4d5d-be2d-0e2b491228ef" providerId="ADAL" clId="{25FC4281-C7E2-4948-A168-7745212A8415}" dt="2025-03-12T14:02:02.634" v="4963" actId="1076"/>
          <ac:picMkLst>
            <pc:docMk/>
            <pc:sldMk cId="1854294904" sldId="584"/>
            <ac:picMk id="8" creationId="{18D40ED6-9920-A933-5A7A-AB4B9975C743}"/>
          </ac:picMkLst>
        </pc:picChg>
        <pc:picChg chg="mod">
          <ac:chgData name="Kerry Bardot" userId="a699e1f7-3387-4d5d-be2d-0e2b491228ef" providerId="ADAL" clId="{25FC4281-C7E2-4948-A168-7745212A8415}" dt="2025-03-12T13:58:40.010" v="4858" actId="1076"/>
          <ac:picMkLst>
            <pc:docMk/>
            <pc:sldMk cId="1854294904" sldId="584"/>
            <ac:picMk id="15" creationId="{35628DAD-DE1E-EE9B-11F3-D9A5CC02DE81}"/>
          </ac:picMkLst>
        </pc:picChg>
        <pc:picChg chg="del mod">
          <ac:chgData name="Kerry Bardot" userId="a699e1f7-3387-4d5d-be2d-0e2b491228ef" providerId="ADAL" clId="{25FC4281-C7E2-4948-A168-7745212A8415}" dt="2025-03-12T12:35:00.512" v="2306" actId="21"/>
          <ac:picMkLst>
            <pc:docMk/>
            <pc:sldMk cId="1854294904" sldId="584"/>
            <ac:picMk id="18" creationId="{60097EA4-20B3-6F92-381E-86C7DDB14602}"/>
          </ac:picMkLst>
        </pc:picChg>
        <pc:picChg chg="mod">
          <ac:chgData name="Kerry Bardot" userId="a699e1f7-3387-4d5d-be2d-0e2b491228ef" providerId="ADAL" clId="{25FC4281-C7E2-4948-A168-7745212A8415}" dt="2025-03-12T13:58:43.666" v="4859" actId="14100"/>
          <ac:picMkLst>
            <pc:docMk/>
            <pc:sldMk cId="1854294904" sldId="584"/>
            <ac:picMk id="28" creationId="{362F4963-788C-AC68-E8AB-9C4A020EC7C1}"/>
          </ac:picMkLst>
        </pc:picChg>
        <pc:picChg chg="del">
          <ac:chgData name="Kerry Bardot" userId="a699e1f7-3387-4d5d-be2d-0e2b491228ef" providerId="ADAL" clId="{25FC4281-C7E2-4948-A168-7745212A8415}" dt="2025-03-12T12:25:32.591" v="1954" actId="478"/>
          <ac:picMkLst>
            <pc:docMk/>
            <pc:sldMk cId="1854294904" sldId="584"/>
            <ac:picMk id="30" creationId="{C869B124-1DC0-8897-0FC6-58928A55D369}"/>
          </ac:picMkLst>
        </pc:picChg>
        <pc:cxnChg chg="mod">
          <ac:chgData name="Kerry Bardot" userId="a699e1f7-3387-4d5d-be2d-0e2b491228ef" providerId="ADAL" clId="{25FC4281-C7E2-4948-A168-7745212A8415}" dt="2025-03-12T12:25:26.217" v="1952" actId="1076"/>
          <ac:cxnSpMkLst>
            <pc:docMk/>
            <pc:sldMk cId="1854294904" sldId="584"/>
            <ac:cxnSpMk id="21" creationId="{2D9A615B-CB6C-1E96-618E-2CE54808AFAB}"/>
          </ac:cxnSpMkLst>
        </pc:cxnChg>
        <pc:cxnChg chg="mod">
          <ac:chgData name="Kerry Bardot" userId="a699e1f7-3387-4d5d-be2d-0e2b491228ef" providerId="ADAL" clId="{25FC4281-C7E2-4948-A168-7745212A8415}" dt="2025-03-12T12:25:26.217" v="1952" actId="1076"/>
          <ac:cxnSpMkLst>
            <pc:docMk/>
            <pc:sldMk cId="1854294904" sldId="584"/>
            <ac:cxnSpMk id="22" creationId="{916B22EC-2A53-E7B7-C583-184E80373077}"/>
          </ac:cxnSpMkLst>
        </pc:cxnChg>
        <pc:cxnChg chg="mod">
          <ac:chgData name="Kerry Bardot" userId="a699e1f7-3387-4d5d-be2d-0e2b491228ef" providerId="ADAL" clId="{25FC4281-C7E2-4948-A168-7745212A8415}" dt="2025-03-12T13:58:49.364" v="4861" actId="1076"/>
          <ac:cxnSpMkLst>
            <pc:docMk/>
            <pc:sldMk cId="1854294904" sldId="584"/>
            <ac:cxnSpMk id="32" creationId="{733E761E-0445-0851-9B18-0C28B3F2FB65}"/>
          </ac:cxnSpMkLst>
        </pc:cxnChg>
        <pc:cxnChg chg="mod">
          <ac:chgData name="Kerry Bardot" userId="a699e1f7-3387-4d5d-be2d-0e2b491228ef" providerId="ADAL" clId="{25FC4281-C7E2-4948-A168-7745212A8415}" dt="2025-03-12T13:58:46.614" v="4860" actId="1076"/>
          <ac:cxnSpMkLst>
            <pc:docMk/>
            <pc:sldMk cId="1854294904" sldId="584"/>
            <ac:cxnSpMk id="34" creationId="{4DEC8F9F-94E2-8014-CF7F-5084DACD3276}"/>
          </ac:cxnSpMkLst>
        </pc:cxnChg>
      </pc:sldChg>
      <pc:sldChg chg="addSp delSp modSp add mod delAnim modAnim">
        <pc:chgData name="Kerry Bardot" userId="a699e1f7-3387-4d5d-be2d-0e2b491228ef" providerId="ADAL" clId="{25FC4281-C7E2-4948-A168-7745212A8415}" dt="2025-03-12T14:07:27.992" v="5007" actId="20577"/>
        <pc:sldMkLst>
          <pc:docMk/>
          <pc:sldMk cId="3077594435" sldId="585"/>
        </pc:sldMkLst>
        <pc:spChg chg="mod">
          <ac:chgData name="Kerry Bardot" userId="a699e1f7-3387-4d5d-be2d-0e2b491228ef" providerId="ADAL" clId="{25FC4281-C7E2-4948-A168-7745212A8415}" dt="2025-03-12T13:51:39.522" v="4714" actId="207"/>
          <ac:spMkLst>
            <pc:docMk/>
            <pc:sldMk cId="3077594435" sldId="585"/>
            <ac:spMk id="2" creationId="{0B6B9CEE-6C02-DAA8-DF42-37F84C35AF18}"/>
          </ac:spMkLst>
        </pc:spChg>
        <pc:spChg chg="add del mod">
          <ac:chgData name="Kerry Bardot" userId="a699e1f7-3387-4d5d-be2d-0e2b491228ef" providerId="ADAL" clId="{25FC4281-C7E2-4948-A168-7745212A8415}" dt="2025-03-12T12:20:59.413" v="1844" actId="478"/>
          <ac:spMkLst>
            <pc:docMk/>
            <pc:sldMk cId="3077594435" sldId="585"/>
            <ac:spMk id="7" creationId="{4786E402-5A81-B430-27D8-88CDE9DD191E}"/>
          </ac:spMkLst>
        </pc:spChg>
        <pc:spChg chg="add mod">
          <ac:chgData name="Kerry Bardot" userId="a699e1f7-3387-4d5d-be2d-0e2b491228ef" providerId="ADAL" clId="{25FC4281-C7E2-4948-A168-7745212A8415}" dt="2025-03-12T14:07:08.122" v="4999" actId="1076"/>
          <ac:spMkLst>
            <pc:docMk/>
            <pc:sldMk cId="3077594435" sldId="585"/>
            <ac:spMk id="9" creationId="{ADDB8337-15D5-CD31-6DFE-38C2B0D80713}"/>
          </ac:spMkLst>
        </pc:spChg>
        <pc:spChg chg="add mod">
          <ac:chgData name="Kerry Bardot" userId="a699e1f7-3387-4d5d-be2d-0e2b491228ef" providerId="ADAL" clId="{25FC4281-C7E2-4948-A168-7745212A8415}" dt="2025-03-12T14:07:08.122" v="4999" actId="1076"/>
          <ac:spMkLst>
            <pc:docMk/>
            <pc:sldMk cId="3077594435" sldId="585"/>
            <ac:spMk id="10" creationId="{22D30C9A-C8B0-68BE-3087-D1BA0E7FCACA}"/>
          </ac:spMkLst>
        </pc:spChg>
        <pc:spChg chg="add mod">
          <ac:chgData name="Kerry Bardot" userId="a699e1f7-3387-4d5d-be2d-0e2b491228ef" providerId="ADAL" clId="{25FC4281-C7E2-4948-A168-7745212A8415}" dt="2025-03-12T14:07:08.122" v="4999" actId="1076"/>
          <ac:spMkLst>
            <pc:docMk/>
            <pc:sldMk cId="3077594435" sldId="585"/>
            <ac:spMk id="11" creationId="{AE5342E1-5137-1735-022D-42B10C8AE912}"/>
          </ac:spMkLst>
        </pc:spChg>
        <pc:spChg chg="del">
          <ac:chgData name="Kerry Bardot" userId="a699e1f7-3387-4d5d-be2d-0e2b491228ef" providerId="ADAL" clId="{25FC4281-C7E2-4948-A168-7745212A8415}" dt="2025-03-12T12:09:11.318" v="1593" actId="478"/>
          <ac:spMkLst>
            <pc:docMk/>
            <pc:sldMk cId="3077594435" sldId="585"/>
            <ac:spMk id="23" creationId="{941E0530-8B4F-63B2-9EF6-8673FC353BDB}"/>
          </ac:spMkLst>
        </pc:spChg>
        <pc:spChg chg="del">
          <ac:chgData name="Kerry Bardot" userId="a699e1f7-3387-4d5d-be2d-0e2b491228ef" providerId="ADAL" clId="{25FC4281-C7E2-4948-A168-7745212A8415}" dt="2025-03-12T12:09:11.318" v="1593" actId="478"/>
          <ac:spMkLst>
            <pc:docMk/>
            <pc:sldMk cId="3077594435" sldId="585"/>
            <ac:spMk id="24" creationId="{31F86E0C-DAA5-5D3B-2E37-7D2EC229EA21}"/>
          </ac:spMkLst>
        </pc:spChg>
        <pc:spChg chg="mod">
          <ac:chgData name="Kerry Bardot" userId="a699e1f7-3387-4d5d-be2d-0e2b491228ef" providerId="ADAL" clId="{25FC4281-C7E2-4948-A168-7745212A8415}" dt="2025-03-12T14:05:28.476" v="4992" actId="122"/>
          <ac:spMkLst>
            <pc:docMk/>
            <pc:sldMk cId="3077594435" sldId="585"/>
            <ac:spMk id="26" creationId="{606BB9D3-1AD3-5C44-62CA-95951FE503F3}"/>
          </ac:spMkLst>
        </pc:spChg>
        <pc:spChg chg="del">
          <ac:chgData name="Kerry Bardot" userId="a699e1f7-3387-4d5d-be2d-0e2b491228ef" providerId="ADAL" clId="{25FC4281-C7E2-4948-A168-7745212A8415}" dt="2025-03-12T12:19:41.835" v="1732" actId="478"/>
          <ac:spMkLst>
            <pc:docMk/>
            <pc:sldMk cId="3077594435" sldId="585"/>
            <ac:spMk id="27" creationId="{18BA963F-E75F-83F4-5AAB-04181203E73F}"/>
          </ac:spMkLst>
        </pc:spChg>
        <pc:spChg chg="mod">
          <ac:chgData name="Kerry Bardot" userId="a699e1f7-3387-4d5d-be2d-0e2b491228ef" providerId="ADAL" clId="{25FC4281-C7E2-4948-A168-7745212A8415}" dt="2025-03-12T14:07:27.992" v="5007" actId="20577"/>
          <ac:spMkLst>
            <pc:docMk/>
            <pc:sldMk cId="3077594435" sldId="585"/>
            <ac:spMk id="29" creationId="{3AC8B09A-A5F9-04B5-8757-0313EECE9D24}"/>
          </ac:spMkLst>
        </pc:spChg>
        <pc:grpChg chg="del">
          <ac:chgData name="Kerry Bardot" userId="a699e1f7-3387-4d5d-be2d-0e2b491228ef" providerId="ADAL" clId="{25FC4281-C7E2-4948-A168-7745212A8415}" dt="2025-03-12T12:09:11.318" v="1593" actId="478"/>
          <ac:grpSpMkLst>
            <pc:docMk/>
            <pc:sldMk cId="3077594435" sldId="585"/>
            <ac:grpSpMk id="19" creationId="{ABC3B6DB-9D84-1F3C-5527-4EA50C5EBBBC}"/>
          </ac:grpSpMkLst>
        </pc:grpChg>
        <pc:picChg chg="del">
          <ac:chgData name="Kerry Bardot" userId="a699e1f7-3387-4d5d-be2d-0e2b491228ef" providerId="ADAL" clId="{25FC4281-C7E2-4948-A168-7745212A8415}" dt="2025-03-12T12:09:07" v="1591" actId="478"/>
          <ac:picMkLst>
            <pc:docMk/>
            <pc:sldMk cId="3077594435" sldId="585"/>
            <ac:picMk id="3" creationId="{761C3417-7155-7FCC-FBDA-F924448698B4}"/>
          </ac:picMkLst>
        </pc:picChg>
        <pc:picChg chg="add mod">
          <ac:chgData name="Kerry Bardot" userId="a699e1f7-3387-4d5d-be2d-0e2b491228ef" providerId="ADAL" clId="{25FC4281-C7E2-4948-A168-7745212A8415}" dt="2025-03-12T12:22:05.655" v="1897" actId="1076"/>
          <ac:picMkLst>
            <pc:docMk/>
            <pc:sldMk cId="3077594435" sldId="585"/>
            <ac:picMk id="5" creationId="{783C5129-9FF5-39DC-F8EE-CA34775A77AA}"/>
          </ac:picMkLst>
        </pc:picChg>
        <pc:picChg chg="add del mod">
          <ac:chgData name="Kerry Bardot" userId="a699e1f7-3387-4d5d-be2d-0e2b491228ef" providerId="ADAL" clId="{25FC4281-C7E2-4948-A168-7745212A8415}" dt="2025-03-12T12:20:56.680" v="1843" actId="478"/>
          <ac:picMkLst>
            <pc:docMk/>
            <pc:sldMk cId="3077594435" sldId="585"/>
            <ac:picMk id="6" creationId="{DA3CEB03-56C8-DB2D-4005-33844D0B4DE7}"/>
          </ac:picMkLst>
        </pc:picChg>
        <pc:picChg chg="add mod modCrop">
          <ac:chgData name="Kerry Bardot" userId="a699e1f7-3387-4d5d-be2d-0e2b491228ef" providerId="ADAL" clId="{25FC4281-C7E2-4948-A168-7745212A8415}" dt="2025-03-12T12:21:15.607" v="1850" actId="1076"/>
          <ac:picMkLst>
            <pc:docMk/>
            <pc:sldMk cId="3077594435" sldId="585"/>
            <ac:picMk id="8" creationId="{54EB478E-66C0-D2DB-7730-DF271BA6A24C}"/>
          </ac:picMkLst>
        </pc:picChg>
        <pc:picChg chg="del">
          <ac:chgData name="Kerry Bardot" userId="a699e1f7-3387-4d5d-be2d-0e2b491228ef" providerId="ADAL" clId="{25FC4281-C7E2-4948-A168-7745212A8415}" dt="2025-03-12T12:09:12.736" v="1595" actId="478"/>
          <ac:picMkLst>
            <pc:docMk/>
            <pc:sldMk cId="3077594435" sldId="585"/>
            <ac:picMk id="15" creationId="{35628DAD-DE1E-EE9B-11F3-D9A5CC02DE81}"/>
          </ac:picMkLst>
        </pc:picChg>
        <pc:picChg chg="del">
          <ac:chgData name="Kerry Bardot" userId="a699e1f7-3387-4d5d-be2d-0e2b491228ef" providerId="ADAL" clId="{25FC4281-C7E2-4948-A168-7745212A8415}" dt="2025-03-12T12:09:12.219" v="1594" actId="478"/>
          <ac:picMkLst>
            <pc:docMk/>
            <pc:sldMk cId="3077594435" sldId="585"/>
            <ac:picMk id="18" creationId="{60097EA4-20B3-6F92-381E-86C7DDB14602}"/>
          </ac:picMkLst>
        </pc:picChg>
        <pc:picChg chg="del">
          <ac:chgData name="Kerry Bardot" userId="a699e1f7-3387-4d5d-be2d-0e2b491228ef" providerId="ADAL" clId="{25FC4281-C7E2-4948-A168-7745212A8415}" dt="2025-03-12T12:09:11.318" v="1593" actId="478"/>
          <ac:picMkLst>
            <pc:docMk/>
            <pc:sldMk cId="3077594435" sldId="585"/>
            <ac:picMk id="28" creationId="{362F4963-788C-AC68-E8AB-9C4A020EC7C1}"/>
          </ac:picMkLst>
        </pc:picChg>
        <pc:picChg chg="del">
          <ac:chgData name="Kerry Bardot" userId="a699e1f7-3387-4d5d-be2d-0e2b491228ef" providerId="ADAL" clId="{25FC4281-C7E2-4948-A168-7745212A8415}" dt="2025-03-12T12:09:07.568" v="1592" actId="478"/>
          <ac:picMkLst>
            <pc:docMk/>
            <pc:sldMk cId="3077594435" sldId="585"/>
            <ac:picMk id="30" creationId="{C869B124-1DC0-8897-0FC6-58928A55D369}"/>
          </ac:picMkLst>
        </pc:picChg>
        <pc:cxnChg chg="mod">
          <ac:chgData name="Kerry Bardot" userId="a699e1f7-3387-4d5d-be2d-0e2b491228ef" providerId="ADAL" clId="{25FC4281-C7E2-4948-A168-7745212A8415}" dt="2025-03-12T12:09:11.318" v="1593" actId="478"/>
          <ac:cxnSpMkLst>
            <pc:docMk/>
            <pc:sldMk cId="3077594435" sldId="585"/>
            <ac:cxnSpMk id="22" creationId="{916B22EC-2A53-E7B7-C583-184E80373077}"/>
          </ac:cxnSpMkLst>
        </pc:cxnChg>
        <pc:cxnChg chg="del">
          <ac:chgData name="Kerry Bardot" userId="a699e1f7-3387-4d5d-be2d-0e2b491228ef" providerId="ADAL" clId="{25FC4281-C7E2-4948-A168-7745212A8415}" dt="2025-03-12T12:09:11.318" v="1593" actId="478"/>
          <ac:cxnSpMkLst>
            <pc:docMk/>
            <pc:sldMk cId="3077594435" sldId="585"/>
            <ac:cxnSpMk id="32" creationId="{733E761E-0445-0851-9B18-0C28B3F2FB65}"/>
          </ac:cxnSpMkLst>
        </pc:cxnChg>
        <pc:cxnChg chg="del">
          <ac:chgData name="Kerry Bardot" userId="a699e1f7-3387-4d5d-be2d-0e2b491228ef" providerId="ADAL" clId="{25FC4281-C7E2-4948-A168-7745212A8415}" dt="2025-03-12T12:09:11.318" v="1593" actId="478"/>
          <ac:cxnSpMkLst>
            <pc:docMk/>
            <pc:sldMk cId="3077594435" sldId="585"/>
            <ac:cxnSpMk id="34" creationId="{4DEC8F9F-94E2-8014-CF7F-5084DACD3276}"/>
          </ac:cxnSpMkLst>
        </pc:cxnChg>
      </pc:sldChg>
      <pc:sldChg chg="addSp delSp modSp add mod modAnim">
        <pc:chgData name="Kerry Bardot" userId="a699e1f7-3387-4d5d-be2d-0e2b491228ef" providerId="ADAL" clId="{25FC4281-C7E2-4948-A168-7745212A8415}" dt="2025-03-12T14:09:44.429" v="5013"/>
        <pc:sldMkLst>
          <pc:docMk/>
          <pc:sldMk cId="2967599543" sldId="586"/>
        </pc:sldMkLst>
        <pc:spChg chg="mod">
          <ac:chgData name="Kerry Bardot" userId="a699e1f7-3387-4d5d-be2d-0e2b491228ef" providerId="ADAL" clId="{25FC4281-C7E2-4948-A168-7745212A8415}" dt="2025-03-12T14:07:41.562" v="5008" actId="1076"/>
          <ac:spMkLst>
            <pc:docMk/>
            <pc:sldMk cId="2967599543" sldId="586"/>
            <ac:spMk id="2" creationId="{0B6B9CEE-6C02-DAA8-DF42-37F84C35AF18}"/>
          </ac:spMkLst>
        </pc:spChg>
        <pc:spChg chg="del">
          <ac:chgData name="Kerry Bardot" userId="a699e1f7-3387-4d5d-be2d-0e2b491228ef" providerId="ADAL" clId="{25FC4281-C7E2-4948-A168-7745212A8415}" dt="2025-03-12T12:26:23.479" v="2075" actId="478"/>
          <ac:spMkLst>
            <pc:docMk/>
            <pc:sldMk cId="2967599543" sldId="586"/>
            <ac:spMk id="9" creationId="{ADDB8337-15D5-CD31-6DFE-38C2B0D80713}"/>
          </ac:spMkLst>
        </pc:spChg>
        <pc:spChg chg="del">
          <ac:chgData name="Kerry Bardot" userId="a699e1f7-3387-4d5d-be2d-0e2b491228ef" providerId="ADAL" clId="{25FC4281-C7E2-4948-A168-7745212A8415}" dt="2025-03-12T12:26:23.479" v="2075" actId="478"/>
          <ac:spMkLst>
            <pc:docMk/>
            <pc:sldMk cId="2967599543" sldId="586"/>
            <ac:spMk id="10" creationId="{22D30C9A-C8B0-68BE-3087-D1BA0E7FCACA}"/>
          </ac:spMkLst>
        </pc:spChg>
        <pc:spChg chg="del">
          <ac:chgData name="Kerry Bardot" userId="a699e1f7-3387-4d5d-be2d-0e2b491228ef" providerId="ADAL" clId="{25FC4281-C7E2-4948-A168-7745212A8415}" dt="2025-03-12T12:26:23.479" v="2075" actId="478"/>
          <ac:spMkLst>
            <pc:docMk/>
            <pc:sldMk cId="2967599543" sldId="586"/>
            <ac:spMk id="11" creationId="{AE5342E1-5137-1735-022D-42B10C8AE912}"/>
          </ac:spMkLst>
        </pc:spChg>
        <pc:spChg chg="del">
          <ac:chgData name="Kerry Bardot" userId="a699e1f7-3387-4d5d-be2d-0e2b491228ef" providerId="ADAL" clId="{25FC4281-C7E2-4948-A168-7745212A8415}" dt="2025-03-12T12:26:23.479" v="2075" actId="478"/>
          <ac:spMkLst>
            <pc:docMk/>
            <pc:sldMk cId="2967599543" sldId="586"/>
            <ac:spMk id="26" creationId="{606BB9D3-1AD3-5C44-62CA-95951FE503F3}"/>
          </ac:spMkLst>
        </pc:spChg>
        <pc:spChg chg="del">
          <ac:chgData name="Kerry Bardot" userId="a699e1f7-3387-4d5d-be2d-0e2b491228ef" providerId="ADAL" clId="{25FC4281-C7E2-4948-A168-7745212A8415}" dt="2025-03-12T12:26:23.479" v="2075" actId="478"/>
          <ac:spMkLst>
            <pc:docMk/>
            <pc:sldMk cId="2967599543" sldId="586"/>
            <ac:spMk id="29" creationId="{3AC8B09A-A5F9-04B5-8757-0313EECE9D24}"/>
          </ac:spMkLst>
        </pc:spChg>
        <pc:picChg chg="del">
          <ac:chgData name="Kerry Bardot" userId="a699e1f7-3387-4d5d-be2d-0e2b491228ef" providerId="ADAL" clId="{25FC4281-C7E2-4948-A168-7745212A8415}" dt="2025-03-12T12:26:23.479" v="2075" actId="478"/>
          <ac:picMkLst>
            <pc:docMk/>
            <pc:sldMk cId="2967599543" sldId="586"/>
            <ac:picMk id="5" creationId="{783C5129-9FF5-39DC-F8EE-CA34775A77AA}"/>
          </ac:picMkLst>
        </pc:picChg>
        <pc:picChg chg="del">
          <ac:chgData name="Kerry Bardot" userId="a699e1f7-3387-4d5d-be2d-0e2b491228ef" providerId="ADAL" clId="{25FC4281-C7E2-4948-A168-7745212A8415}" dt="2025-03-12T12:26:23.479" v="2075" actId="478"/>
          <ac:picMkLst>
            <pc:docMk/>
            <pc:sldMk cId="2967599543" sldId="586"/>
            <ac:picMk id="8" creationId="{54EB478E-66C0-D2DB-7730-DF271BA6A24C}"/>
          </ac:picMkLst>
        </pc:picChg>
        <pc:picChg chg="add mod">
          <ac:chgData name="Kerry Bardot" userId="a699e1f7-3387-4d5d-be2d-0e2b491228ef" providerId="ADAL" clId="{25FC4281-C7E2-4948-A168-7745212A8415}" dt="2025-03-12T14:09:41.044" v="5012" actId="1076"/>
          <ac:picMkLst>
            <pc:docMk/>
            <pc:sldMk cId="2967599543" sldId="586"/>
            <ac:picMk id="3074" creationId="{0D54DDD4-B085-68C5-9A25-C678D143D659}"/>
          </ac:picMkLst>
        </pc:picChg>
      </pc:sldChg>
      <pc:sldChg chg="add del">
        <pc:chgData name="Kerry Bardot" userId="a699e1f7-3387-4d5d-be2d-0e2b491228ef" providerId="ADAL" clId="{25FC4281-C7E2-4948-A168-7745212A8415}" dt="2025-03-12T12:27:00.883" v="2077" actId="47"/>
        <pc:sldMkLst>
          <pc:docMk/>
          <pc:sldMk cId="551185149" sldId="587"/>
        </pc:sldMkLst>
      </pc:sldChg>
      <pc:sldChg chg="addSp delSp modSp add mod delAnim modAnim">
        <pc:chgData name="Kerry Bardot" userId="a699e1f7-3387-4d5d-be2d-0e2b491228ef" providerId="ADAL" clId="{25FC4281-C7E2-4948-A168-7745212A8415}" dt="2025-03-13T01:57:11.172" v="6308"/>
        <pc:sldMkLst>
          <pc:docMk/>
          <pc:sldMk cId="2047140673" sldId="587"/>
        </pc:sldMkLst>
        <pc:spChg chg="mod">
          <ac:chgData name="Kerry Bardot" userId="a699e1f7-3387-4d5d-be2d-0e2b491228ef" providerId="ADAL" clId="{25FC4281-C7E2-4948-A168-7745212A8415}" dt="2025-03-12T13:51:43.353" v="4715" actId="207"/>
          <ac:spMkLst>
            <pc:docMk/>
            <pc:sldMk cId="2047140673" sldId="587"/>
            <ac:spMk id="2" creationId="{0B6B9CEE-6C02-DAA8-DF42-37F84C35AF18}"/>
          </ac:spMkLst>
        </pc:spChg>
        <pc:spChg chg="add mod">
          <ac:chgData name="Kerry Bardot" userId="a699e1f7-3387-4d5d-be2d-0e2b491228ef" providerId="ADAL" clId="{25FC4281-C7E2-4948-A168-7745212A8415}" dt="2025-03-12T14:11:23.322" v="5019" actId="1076"/>
          <ac:spMkLst>
            <pc:docMk/>
            <pc:sldMk cId="2047140673" sldId="587"/>
            <ac:spMk id="10" creationId="{00198322-C912-48C7-CB0D-B92D7C2A444A}"/>
          </ac:spMkLst>
        </pc:spChg>
        <pc:spChg chg="del">
          <ac:chgData name="Kerry Bardot" userId="a699e1f7-3387-4d5d-be2d-0e2b491228ef" providerId="ADAL" clId="{25FC4281-C7E2-4948-A168-7745212A8415}" dt="2025-03-12T14:11:36.218" v="5020" actId="478"/>
          <ac:spMkLst>
            <pc:docMk/>
            <pc:sldMk cId="2047140673" sldId="587"/>
            <ac:spMk id="12" creationId="{AFE415B6-0B3C-CBAF-8F0D-CBA28BED8023}"/>
          </ac:spMkLst>
        </pc:spChg>
        <pc:spChg chg="mod">
          <ac:chgData name="Kerry Bardot" userId="a699e1f7-3387-4d5d-be2d-0e2b491228ef" providerId="ADAL" clId="{25FC4281-C7E2-4948-A168-7745212A8415}" dt="2025-03-12T12:31:42.086" v="2105" actId="1076"/>
          <ac:spMkLst>
            <pc:docMk/>
            <pc:sldMk cId="2047140673" sldId="587"/>
            <ac:spMk id="14" creationId="{3E00B57A-9028-EBE7-E665-E73D1422CC9B}"/>
          </ac:spMkLst>
        </pc:spChg>
        <pc:spChg chg="del mod">
          <ac:chgData name="Kerry Bardot" userId="a699e1f7-3387-4d5d-be2d-0e2b491228ef" providerId="ADAL" clId="{25FC4281-C7E2-4948-A168-7745212A8415}" dt="2025-03-12T12:29:45.319" v="2085" actId="478"/>
          <ac:spMkLst>
            <pc:docMk/>
            <pc:sldMk cId="2047140673" sldId="587"/>
            <ac:spMk id="17" creationId="{9A23B9A6-516F-AE15-37EB-0D178D92796D}"/>
          </ac:spMkLst>
        </pc:spChg>
        <pc:spChg chg="add mod">
          <ac:chgData name="Kerry Bardot" userId="a699e1f7-3387-4d5d-be2d-0e2b491228ef" providerId="ADAL" clId="{25FC4281-C7E2-4948-A168-7745212A8415}" dt="2025-03-13T01:56:18.162" v="6271" actId="20577"/>
          <ac:spMkLst>
            <pc:docMk/>
            <pc:sldMk cId="2047140673" sldId="587"/>
            <ac:spMk id="18" creationId="{2E258F08-889E-160D-C07F-053455F76698}"/>
          </ac:spMkLst>
        </pc:spChg>
        <pc:spChg chg="add mod">
          <ac:chgData name="Kerry Bardot" userId="a699e1f7-3387-4d5d-be2d-0e2b491228ef" providerId="ADAL" clId="{25FC4281-C7E2-4948-A168-7745212A8415}" dt="2025-03-13T01:56:41.937" v="6305" actId="14100"/>
          <ac:spMkLst>
            <pc:docMk/>
            <pc:sldMk cId="2047140673" sldId="587"/>
            <ac:spMk id="19" creationId="{8DCD9E39-52D0-B6E5-A949-851B20A7DCC9}"/>
          </ac:spMkLst>
        </pc:spChg>
        <pc:picChg chg="add del mod">
          <ac:chgData name="Kerry Bardot" userId="a699e1f7-3387-4d5d-be2d-0e2b491228ef" providerId="ADAL" clId="{25FC4281-C7E2-4948-A168-7745212A8415}" dt="2025-03-12T12:30:06.135" v="2087" actId="478"/>
          <ac:picMkLst>
            <pc:docMk/>
            <pc:sldMk cId="2047140673" sldId="587"/>
            <ac:picMk id="3" creationId="{DCA6973E-F6F4-5C24-AB4A-6F2632181F52}"/>
          </ac:picMkLst>
        </pc:picChg>
        <pc:picChg chg="add mod">
          <ac:chgData name="Kerry Bardot" userId="a699e1f7-3387-4d5d-be2d-0e2b491228ef" providerId="ADAL" clId="{25FC4281-C7E2-4948-A168-7745212A8415}" dt="2025-03-12T14:11:10.226" v="5014" actId="14100"/>
          <ac:picMkLst>
            <pc:docMk/>
            <pc:sldMk cId="2047140673" sldId="587"/>
            <ac:picMk id="5" creationId="{D16EE732-7E9A-4E0E-4BA2-54434306664D}"/>
          </ac:picMkLst>
        </pc:picChg>
        <pc:picChg chg="add mod">
          <ac:chgData name="Kerry Bardot" userId="a699e1f7-3387-4d5d-be2d-0e2b491228ef" providerId="ADAL" clId="{25FC4281-C7E2-4948-A168-7745212A8415}" dt="2025-03-12T14:11:13.838" v="5016" actId="1076"/>
          <ac:picMkLst>
            <pc:docMk/>
            <pc:sldMk cId="2047140673" sldId="587"/>
            <ac:picMk id="7" creationId="{AB235631-5A51-05FB-8D0B-054A7BDB968A}"/>
          </ac:picMkLst>
        </pc:picChg>
        <pc:picChg chg="add mod">
          <ac:chgData name="Kerry Bardot" userId="a699e1f7-3387-4d5d-be2d-0e2b491228ef" providerId="ADAL" clId="{25FC4281-C7E2-4948-A168-7745212A8415}" dt="2025-03-12T14:11:17.197" v="5018" actId="1076"/>
          <ac:picMkLst>
            <pc:docMk/>
            <pc:sldMk cId="2047140673" sldId="587"/>
            <ac:picMk id="9" creationId="{580CA87D-2479-F9B6-813C-6CE636C66731}"/>
          </ac:picMkLst>
        </pc:picChg>
        <pc:picChg chg="del mod">
          <ac:chgData name="Kerry Bardot" userId="a699e1f7-3387-4d5d-be2d-0e2b491228ef" providerId="ADAL" clId="{25FC4281-C7E2-4948-A168-7745212A8415}" dt="2025-03-12T12:29:43.567" v="2084" actId="478"/>
          <ac:picMkLst>
            <pc:docMk/>
            <pc:sldMk cId="2047140673" sldId="587"/>
            <ac:picMk id="11" creationId="{9F6F3113-1ADA-DA79-C619-E0C9DD2252DD}"/>
          </ac:picMkLst>
        </pc:picChg>
        <pc:picChg chg="add mod">
          <ac:chgData name="Kerry Bardot" userId="a699e1f7-3387-4d5d-be2d-0e2b491228ef" providerId="ADAL" clId="{25FC4281-C7E2-4948-A168-7745212A8415}" dt="2025-03-12T14:11:23.322" v="5019" actId="1076"/>
          <ac:picMkLst>
            <pc:docMk/>
            <pc:sldMk cId="2047140673" sldId="587"/>
            <ac:picMk id="13" creationId="{C69005E7-B896-E0C6-DAF7-BFD016B27CD5}"/>
          </ac:picMkLst>
        </pc:picChg>
        <pc:picChg chg="add mod">
          <ac:chgData name="Kerry Bardot" userId="a699e1f7-3387-4d5d-be2d-0e2b491228ef" providerId="ADAL" clId="{25FC4281-C7E2-4948-A168-7745212A8415}" dt="2025-03-12T14:11:23.322" v="5019" actId="1076"/>
          <ac:picMkLst>
            <pc:docMk/>
            <pc:sldMk cId="2047140673" sldId="587"/>
            <ac:picMk id="15" creationId="{8A2A3CA5-18E7-F1B5-123B-2E741EB31D1D}"/>
          </ac:picMkLst>
        </pc:picChg>
        <pc:picChg chg="mod">
          <ac:chgData name="Kerry Bardot" userId="a699e1f7-3387-4d5d-be2d-0e2b491228ef" providerId="ADAL" clId="{25FC4281-C7E2-4948-A168-7745212A8415}" dt="2025-03-12T12:31:32.983" v="2102" actId="14100"/>
          <ac:picMkLst>
            <pc:docMk/>
            <pc:sldMk cId="2047140673" sldId="587"/>
            <ac:picMk id="16" creationId="{150D25AF-B209-7A1C-C9EE-E3E3DF48B967}"/>
          </ac:picMkLst>
        </pc:picChg>
      </pc:sldChg>
      <pc:sldChg chg="addSp delSp modSp add mod modAnim">
        <pc:chgData name="Kerry Bardot" userId="a699e1f7-3387-4d5d-be2d-0e2b491228ef" providerId="ADAL" clId="{25FC4281-C7E2-4948-A168-7745212A8415}" dt="2025-03-13T02:02:55.009" v="6381" actId="1076"/>
        <pc:sldMkLst>
          <pc:docMk/>
          <pc:sldMk cId="2778618457" sldId="588"/>
        </pc:sldMkLst>
        <pc:spChg chg="mod">
          <ac:chgData name="Kerry Bardot" userId="a699e1f7-3387-4d5d-be2d-0e2b491228ef" providerId="ADAL" clId="{25FC4281-C7E2-4948-A168-7745212A8415}" dt="2025-03-12T13:51:53.298" v="4718" actId="207"/>
          <ac:spMkLst>
            <pc:docMk/>
            <pc:sldMk cId="2778618457" sldId="588"/>
            <ac:spMk id="2" creationId="{0B6B9CEE-6C02-DAA8-DF42-37F84C35AF18}"/>
          </ac:spMkLst>
        </pc:spChg>
        <pc:spChg chg="add mod">
          <ac:chgData name="Kerry Bardot" userId="a699e1f7-3387-4d5d-be2d-0e2b491228ef" providerId="ADAL" clId="{25FC4281-C7E2-4948-A168-7745212A8415}" dt="2025-03-12T13:52:50.923" v="4727" actId="207"/>
          <ac:spMkLst>
            <pc:docMk/>
            <pc:sldMk cId="2778618457" sldId="588"/>
            <ac:spMk id="11" creationId="{9F2679C4-6A2A-FA2A-AEC8-57A0E6EC7611}"/>
          </ac:spMkLst>
        </pc:spChg>
        <pc:spChg chg="add mod">
          <ac:chgData name="Kerry Bardot" userId="a699e1f7-3387-4d5d-be2d-0e2b491228ef" providerId="ADAL" clId="{25FC4281-C7E2-4948-A168-7745212A8415}" dt="2025-03-12T12:53:33.398" v="2823" actId="1076"/>
          <ac:spMkLst>
            <pc:docMk/>
            <pc:sldMk cId="2778618457" sldId="588"/>
            <ac:spMk id="13" creationId="{C3C415C2-FA15-131A-DA91-A6A5A94FD1A6}"/>
          </ac:spMkLst>
        </pc:spChg>
        <pc:picChg chg="add mod">
          <ac:chgData name="Kerry Bardot" userId="a699e1f7-3387-4d5d-be2d-0e2b491228ef" providerId="ADAL" clId="{25FC4281-C7E2-4948-A168-7745212A8415}" dt="2025-03-12T12:50:09.254" v="2680" actId="14100"/>
          <ac:picMkLst>
            <pc:docMk/>
            <pc:sldMk cId="2778618457" sldId="588"/>
            <ac:picMk id="4" creationId="{676243A2-3CA5-A905-1257-DD27760EB950}"/>
          </ac:picMkLst>
        </pc:picChg>
        <pc:picChg chg="add mod">
          <ac:chgData name="Kerry Bardot" userId="a699e1f7-3387-4d5d-be2d-0e2b491228ef" providerId="ADAL" clId="{25FC4281-C7E2-4948-A168-7745212A8415}" dt="2025-03-12T12:53:33.398" v="2823" actId="1076"/>
          <ac:picMkLst>
            <pc:docMk/>
            <pc:sldMk cId="2778618457" sldId="588"/>
            <ac:picMk id="6" creationId="{46128D61-740C-C3CC-6350-950C05406041}"/>
          </ac:picMkLst>
        </pc:picChg>
        <pc:picChg chg="add mod">
          <ac:chgData name="Kerry Bardot" userId="a699e1f7-3387-4d5d-be2d-0e2b491228ef" providerId="ADAL" clId="{25FC4281-C7E2-4948-A168-7745212A8415}" dt="2025-03-12T12:53:33.398" v="2823" actId="1076"/>
          <ac:picMkLst>
            <pc:docMk/>
            <pc:sldMk cId="2778618457" sldId="588"/>
            <ac:picMk id="8" creationId="{2AC3E097-AA5B-1742-0D9F-CAEEED9E91E7}"/>
          </ac:picMkLst>
        </pc:picChg>
        <pc:picChg chg="add mod">
          <ac:chgData name="Kerry Bardot" userId="a699e1f7-3387-4d5d-be2d-0e2b491228ef" providerId="ADAL" clId="{25FC4281-C7E2-4948-A168-7745212A8415}" dt="2025-03-12T12:53:33.398" v="2823" actId="1076"/>
          <ac:picMkLst>
            <pc:docMk/>
            <pc:sldMk cId="2778618457" sldId="588"/>
            <ac:picMk id="10" creationId="{92C5BCF0-246E-FF0B-4F84-58F8F7F242E8}"/>
          </ac:picMkLst>
        </pc:picChg>
        <pc:picChg chg="add mod">
          <ac:chgData name="Kerry Bardot" userId="a699e1f7-3387-4d5d-be2d-0e2b491228ef" providerId="ADAL" clId="{25FC4281-C7E2-4948-A168-7745212A8415}" dt="2025-03-12T13:00:42.575" v="3055" actId="14100"/>
          <ac:picMkLst>
            <pc:docMk/>
            <pc:sldMk cId="2778618457" sldId="588"/>
            <ac:picMk id="12" creationId="{059D9E7C-5EF1-FC10-CFBD-3D42A30E2D7A}"/>
          </ac:picMkLst>
        </pc:picChg>
        <pc:picChg chg="add mod">
          <ac:chgData name="Kerry Bardot" userId="a699e1f7-3387-4d5d-be2d-0e2b491228ef" providerId="ADAL" clId="{25FC4281-C7E2-4948-A168-7745212A8415}" dt="2025-03-13T02:02:55.009" v="6381" actId="1076"/>
          <ac:picMkLst>
            <pc:docMk/>
            <pc:sldMk cId="2778618457" sldId="588"/>
            <ac:picMk id="14" creationId="{943F0953-BCFC-5EB0-CC84-052629E3D410}"/>
          </ac:picMkLst>
        </pc:picChg>
        <pc:picChg chg="mod">
          <ac:chgData name="Kerry Bardot" userId="a699e1f7-3387-4d5d-be2d-0e2b491228ef" providerId="ADAL" clId="{25FC4281-C7E2-4948-A168-7745212A8415}" dt="2025-03-12T12:50:05.516" v="2678" actId="14100"/>
          <ac:picMkLst>
            <pc:docMk/>
            <pc:sldMk cId="2778618457" sldId="588"/>
            <ac:picMk id="36" creationId="{F63C5A9D-780C-5D99-5515-7F8F08F87468}"/>
          </ac:picMkLst>
        </pc:picChg>
        <pc:picChg chg="del">
          <ac:chgData name="Kerry Bardot" userId="a699e1f7-3387-4d5d-be2d-0e2b491228ef" providerId="ADAL" clId="{25FC4281-C7E2-4948-A168-7745212A8415}" dt="2025-03-12T12:51:14.967" v="2683" actId="478"/>
          <ac:picMkLst>
            <pc:docMk/>
            <pc:sldMk cId="2778618457" sldId="588"/>
            <ac:picMk id="38" creationId="{E12C47B7-8893-4F04-2605-8926C19F9DEB}"/>
          </ac:picMkLst>
        </pc:picChg>
      </pc:sldChg>
      <pc:sldChg chg="addSp delSp modSp add mod delAnim modAnim">
        <pc:chgData name="Kerry Bardot" userId="a699e1f7-3387-4d5d-be2d-0e2b491228ef" providerId="ADAL" clId="{25FC4281-C7E2-4948-A168-7745212A8415}" dt="2025-03-12T14:30:37.451" v="5729"/>
        <pc:sldMkLst>
          <pc:docMk/>
          <pc:sldMk cId="2893642108" sldId="589"/>
        </pc:sldMkLst>
        <pc:spChg chg="mod">
          <ac:chgData name="Kerry Bardot" userId="a699e1f7-3387-4d5d-be2d-0e2b491228ef" providerId="ADAL" clId="{25FC4281-C7E2-4948-A168-7745212A8415}" dt="2025-03-12T13:51:58.014" v="4720" actId="207"/>
          <ac:spMkLst>
            <pc:docMk/>
            <pc:sldMk cId="2893642108" sldId="589"/>
            <ac:spMk id="2" creationId="{0B6B9CEE-6C02-DAA8-DF42-37F84C35AF18}"/>
          </ac:spMkLst>
        </pc:spChg>
        <pc:spChg chg="add del mod">
          <ac:chgData name="Kerry Bardot" userId="a699e1f7-3387-4d5d-be2d-0e2b491228ef" providerId="ADAL" clId="{25FC4281-C7E2-4948-A168-7745212A8415}" dt="2025-03-12T13:02:57.399" v="3128" actId="478"/>
          <ac:spMkLst>
            <pc:docMk/>
            <pc:sldMk cId="2893642108" sldId="589"/>
            <ac:spMk id="6" creationId="{FE8ED1A8-1F92-332F-56A5-15236C0F51A3}"/>
          </ac:spMkLst>
        </pc:spChg>
        <pc:spChg chg="add mod">
          <ac:chgData name="Kerry Bardot" userId="a699e1f7-3387-4d5d-be2d-0e2b491228ef" providerId="ADAL" clId="{25FC4281-C7E2-4948-A168-7745212A8415}" dt="2025-03-12T14:30:19.522" v="5728" actId="20577"/>
          <ac:spMkLst>
            <pc:docMk/>
            <pc:sldMk cId="2893642108" sldId="589"/>
            <ac:spMk id="7" creationId="{4CDC07F9-0AF8-03FB-9315-567E41454950}"/>
          </ac:spMkLst>
        </pc:spChg>
        <pc:spChg chg="add del mod">
          <ac:chgData name="Kerry Bardot" userId="a699e1f7-3387-4d5d-be2d-0e2b491228ef" providerId="ADAL" clId="{25FC4281-C7E2-4948-A168-7745212A8415}" dt="2025-03-12T14:27:08.631" v="5478" actId="478"/>
          <ac:spMkLst>
            <pc:docMk/>
            <pc:sldMk cId="2893642108" sldId="589"/>
            <ac:spMk id="13" creationId="{21308F67-2B03-C8D3-1FEA-B61D0E6270B0}"/>
          </ac:spMkLst>
        </pc:spChg>
        <pc:spChg chg="add del mod">
          <ac:chgData name="Kerry Bardot" userId="a699e1f7-3387-4d5d-be2d-0e2b491228ef" providerId="ADAL" clId="{25FC4281-C7E2-4948-A168-7745212A8415}" dt="2025-03-12T14:28:43.345" v="5600" actId="1076"/>
          <ac:spMkLst>
            <pc:docMk/>
            <pc:sldMk cId="2893642108" sldId="589"/>
            <ac:spMk id="17" creationId="{A3664E20-3335-DD72-CBB7-55F16A9490B0}"/>
          </ac:spMkLst>
        </pc:spChg>
        <pc:spChg chg="del">
          <ac:chgData name="Kerry Bardot" userId="a699e1f7-3387-4d5d-be2d-0e2b491228ef" providerId="ADAL" clId="{25FC4281-C7E2-4948-A168-7745212A8415}" dt="2025-03-12T13:01:41.549" v="3113" actId="478"/>
          <ac:spMkLst>
            <pc:docMk/>
            <pc:sldMk cId="2893642108" sldId="589"/>
            <ac:spMk id="23" creationId="{941E0530-8B4F-63B2-9EF6-8673FC353BDB}"/>
          </ac:spMkLst>
        </pc:spChg>
        <pc:spChg chg="del">
          <ac:chgData name="Kerry Bardot" userId="a699e1f7-3387-4d5d-be2d-0e2b491228ef" providerId="ADAL" clId="{25FC4281-C7E2-4948-A168-7745212A8415}" dt="2025-03-12T13:01:41.549" v="3113" actId="478"/>
          <ac:spMkLst>
            <pc:docMk/>
            <pc:sldMk cId="2893642108" sldId="589"/>
            <ac:spMk id="24" creationId="{31F86E0C-DAA5-5D3B-2E37-7D2EC229EA21}"/>
          </ac:spMkLst>
        </pc:spChg>
        <pc:spChg chg="mod">
          <ac:chgData name="Kerry Bardot" userId="a699e1f7-3387-4d5d-be2d-0e2b491228ef" providerId="ADAL" clId="{25FC4281-C7E2-4948-A168-7745212A8415}" dt="2025-03-12T14:30:15.265" v="5726" actId="1076"/>
          <ac:spMkLst>
            <pc:docMk/>
            <pc:sldMk cId="2893642108" sldId="589"/>
            <ac:spMk id="26" creationId="{606BB9D3-1AD3-5C44-62CA-95951FE503F3}"/>
          </ac:spMkLst>
        </pc:spChg>
        <pc:spChg chg="add del mod">
          <ac:chgData name="Kerry Bardot" userId="a699e1f7-3387-4d5d-be2d-0e2b491228ef" providerId="ADAL" clId="{25FC4281-C7E2-4948-A168-7745212A8415}" dt="2025-03-12T14:28:39.450" v="5599" actId="1076"/>
          <ac:spMkLst>
            <pc:docMk/>
            <pc:sldMk cId="2893642108" sldId="589"/>
            <ac:spMk id="27" creationId="{18BA963F-E75F-83F4-5AAB-04181203E73F}"/>
          </ac:spMkLst>
        </pc:spChg>
        <pc:spChg chg="del mod">
          <ac:chgData name="Kerry Bardot" userId="a699e1f7-3387-4d5d-be2d-0e2b491228ef" providerId="ADAL" clId="{25FC4281-C7E2-4948-A168-7745212A8415}" dt="2025-03-12T13:07:09.284" v="3370" actId="478"/>
          <ac:spMkLst>
            <pc:docMk/>
            <pc:sldMk cId="2893642108" sldId="589"/>
            <ac:spMk id="29" creationId="{3AC8B09A-A5F9-04B5-8757-0313EECE9D24}"/>
          </ac:spMkLst>
        </pc:spChg>
        <pc:grpChg chg="del">
          <ac:chgData name="Kerry Bardot" userId="a699e1f7-3387-4d5d-be2d-0e2b491228ef" providerId="ADAL" clId="{25FC4281-C7E2-4948-A168-7745212A8415}" dt="2025-03-12T13:01:41.549" v="3113" actId="478"/>
          <ac:grpSpMkLst>
            <pc:docMk/>
            <pc:sldMk cId="2893642108" sldId="589"/>
            <ac:grpSpMk id="19" creationId="{ABC3B6DB-9D84-1F3C-5527-4EA50C5EBBBC}"/>
          </ac:grpSpMkLst>
        </pc:grpChg>
        <pc:picChg chg="del">
          <ac:chgData name="Kerry Bardot" userId="a699e1f7-3387-4d5d-be2d-0e2b491228ef" providerId="ADAL" clId="{25FC4281-C7E2-4948-A168-7745212A8415}" dt="2025-03-12T13:01:53.383" v="3120" actId="478"/>
          <ac:picMkLst>
            <pc:docMk/>
            <pc:sldMk cId="2893642108" sldId="589"/>
            <ac:picMk id="3" creationId="{761C3417-7155-7FCC-FBDA-F924448698B4}"/>
          </ac:picMkLst>
        </pc:picChg>
        <pc:picChg chg="add del mod">
          <ac:chgData name="Kerry Bardot" userId="a699e1f7-3387-4d5d-be2d-0e2b491228ef" providerId="ADAL" clId="{25FC4281-C7E2-4948-A168-7745212A8415}" dt="2025-03-12T13:05:01.352" v="3225" actId="478"/>
          <ac:picMkLst>
            <pc:docMk/>
            <pc:sldMk cId="2893642108" sldId="589"/>
            <ac:picMk id="5" creationId="{E1068BB5-6E7A-5C78-D940-3660D0D46ABA}"/>
          </ac:picMkLst>
        </pc:picChg>
        <pc:picChg chg="add mod">
          <ac:chgData name="Kerry Bardot" userId="a699e1f7-3387-4d5d-be2d-0e2b491228ef" providerId="ADAL" clId="{25FC4281-C7E2-4948-A168-7745212A8415}" dt="2025-03-12T14:27:15.203" v="5479" actId="1076"/>
          <ac:picMkLst>
            <pc:docMk/>
            <pc:sldMk cId="2893642108" sldId="589"/>
            <ac:picMk id="8" creationId="{65AA918B-2BFD-2ED8-A571-FDC87558931D}"/>
          </ac:picMkLst>
        </pc:picChg>
        <pc:picChg chg="add mod">
          <ac:chgData name="Kerry Bardot" userId="a699e1f7-3387-4d5d-be2d-0e2b491228ef" providerId="ADAL" clId="{25FC4281-C7E2-4948-A168-7745212A8415}" dt="2025-03-12T14:27:15.203" v="5479" actId="1076"/>
          <ac:picMkLst>
            <pc:docMk/>
            <pc:sldMk cId="2893642108" sldId="589"/>
            <ac:picMk id="10" creationId="{F5AFE426-6D9C-6970-FBA2-6D93D874952D}"/>
          </ac:picMkLst>
        </pc:picChg>
        <pc:picChg chg="add mod">
          <ac:chgData name="Kerry Bardot" userId="a699e1f7-3387-4d5d-be2d-0e2b491228ef" providerId="ADAL" clId="{25FC4281-C7E2-4948-A168-7745212A8415}" dt="2025-03-12T14:29:28.947" v="5634" actId="14100"/>
          <ac:picMkLst>
            <pc:docMk/>
            <pc:sldMk cId="2893642108" sldId="589"/>
            <ac:picMk id="11" creationId="{E8AE2D45-05A5-EA5E-AD72-D8BBAC110F22}"/>
          </ac:picMkLst>
        </pc:picChg>
        <pc:picChg chg="add del mod modCrop">
          <ac:chgData name="Kerry Bardot" userId="a699e1f7-3387-4d5d-be2d-0e2b491228ef" providerId="ADAL" clId="{25FC4281-C7E2-4948-A168-7745212A8415}" dt="2025-03-12T14:27:06.951" v="5476" actId="478"/>
          <ac:picMkLst>
            <pc:docMk/>
            <pc:sldMk cId="2893642108" sldId="589"/>
            <ac:picMk id="12" creationId="{E7781CF4-C860-14BC-AC80-95D65BB819C1}"/>
          </ac:picMkLst>
        </pc:picChg>
        <pc:picChg chg="add del mod">
          <ac:chgData name="Kerry Bardot" userId="a699e1f7-3387-4d5d-be2d-0e2b491228ef" providerId="ADAL" clId="{25FC4281-C7E2-4948-A168-7745212A8415}" dt="2025-03-12T14:27:07.751" v="5477" actId="478"/>
          <ac:picMkLst>
            <pc:docMk/>
            <pc:sldMk cId="2893642108" sldId="589"/>
            <ac:picMk id="14" creationId="{2AE38FC7-B500-8600-419B-6F5BEEFADC91}"/>
          </ac:picMkLst>
        </pc:picChg>
        <pc:picChg chg="del mod">
          <ac:chgData name="Kerry Bardot" userId="a699e1f7-3387-4d5d-be2d-0e2b491228ef" providerId="ADAL" clId="{25FC4281-C7E2-4948-A168-7745212A8415}" dt="2025-03-12T13:07:10.440" v="3372" actId="478"/>
          <ac:picMkLst>
            <pc:docMk/>
            <pc:sldMk cId="2893642108" sldId="589"/>
            <ac:picMk id="15" creationId="{35628DAD-DE1E-EE9B-11F3-D9A5CC02DE81}"/>
          </ac:picMkLst>
        </pc:picChg>
        <pc:picChg chg="add del mod">
          <ac:chgData name="Kerry Bardot" userId="a699e1f7-3387-4d5d-be2d-0e2b491228ef" providerId="ADAL" clId="{25FC4281-C7E2-4948-A168-7745212A8415}" dt="2025-03-12T14:27:04.384" v="5475" actId="478"/>
          <ac:picMkLst>
            <pc:docMk/>
            <pc:sldMk cId="2893642108" sldId="589"/>
            <ac:picMk id="16" creationId="{EBE1F856-93F7-F344-7769-F1B6B694CF77}"/>
          </ac:picMkLst>
        </pc:picChg>
        <pc:picChg chg="del">
          <ac:chgData name="Kerry Bardot" userId="a699e1f7-3387-4d5d-be2d-0e2b491228ef" providerId="ADAL" clId="{25FC4281-C7E2-4948-A168-7745212A8415}" dt="2025-03-12T13:01:41.549" v="3113" actId="478"/>
          <ac:picMkLst>
            <pc:docMk/>
            <pc:sldMk cId="2893642108" sldId="589"/>
            <ac:picMk id="18" creationId="{60097EA4-20B3-6F92-381E-86C7DDB14602}"/>
          </ac:picMkLst>
        </pc:picChg>
        <pc:picChg chg="add del mod">
          <ac:chgData name="Kerry Bardot" userId="a699e1f7-3387-4d5d-be2d-0e2b491228ef" providerId="ADAL" clId="{25FC4281-C7E2-4948-A168-7745212A8415}" dt="2025-03-12T14:28:45.571" v="5601" actId="1076"/>
          <ac:picMkLst>
            <pc:docMk/>
            <pc:sldMk cId="2893642108" sldId="589"/>
            <ac:picMk id="25" creationId="{7D07FF3C-BC13-196F-664B-E67FA0BFB58B}"/>
          </ac:picMkLst>
        </pc:picChg>
        <pc:picChg chg="del">
          <ac:chgData name="Kerry Bardot" userId="a699e1f7-3387-4d5d-be2d-0e2b491228ef" providerId="ADAL" clId="{25FC4281-C7E2-4948-A168-7745212A8415}" dt="2025-03-12T13:07:05.725" v="3366" actId="478"/>
          <ac:picMkLst>
            <pc:docMk/>
            <pc:sldMk cId="2893642108" sldId="589"/>
            <ac:picMk id="28" creationId="{362F4963-788C-AC68-E8AB-9C4A020EC7C1}"/>
          </ac:picMkLst>
        </pc:picChg>
        <pc:cxnChg chg="del">
          <ac:chgData name="Kerry Bardot" userId="a699e1f7-3387-4d5d-be2d-0e2b491228ef" providerId="ADAL" clId="{25FC4281-C7E2-4948-A168-7745212A8415}" dt="2025-03-12T13:07:07.701" v="3368" actId="478"/>
          <ac:cxnSpMkLst>
            <pc:docMk/>
            <pc:sldMk cId="2893642108" sldId="589"/>
            <ac:cxnSpMk id="32" creationId="{733E761E-0445-0851-9B18-0C28B3F2FB65}"/>
          </ac:cxnSpMkLst>
        </pc:cxnChg>
        <pc:cxnChg chg="del">
          <ac:chgData name="Kerry Bardot" userId="a699e1f7-3387-4d5d-be2d-0e2b491228ef" providerId="ADAL" clId="{25FC4281-C7E2-4948-A168-7745212A8415}" dt="2025-03-12T13:07:08.213" v="3369" actId="478"/>
          <ac:cxnSpMkLst>
            <pc:docMk/>
            <pc:sldMk cId="2893642108" sldId="589"/>
            <ac:cxnSpMk id="34" creationId="{4DEC8F9F-94E2-8014-CF7F-5084DACD3276}"/>
          </ac:cxnSpMkLst>
        </pc:cxnChg>
      </pc:sldChg>
      <pc:sldChg chg="addSp delSp modSp add mod modAnim">
        <pc:chgData name="Kerry Bardot" userId="a699e1f7-3387-4d5d-be2d-0e2b491228ef" providerId="ADAL" clId="{25FC4281-C7E2-4948-A168-7745212A8415}" dt="2025-03-12T14:35:47.857" v="5789" actId="478"/>
        <pc:sldMkLst>
          <pc:docMk/>
          <pc:sldMk cId="1993909464" sldId="590"/>
        </pc:sldMkLst>
        <pc:spChg chg="mod">
          <ac:chgData name="Kerry Bardot" userId="a699e1f7-3387-4d5d-be2d-0e2b491228ef" providerId="ADAL" clId="{25FC4281-C7E2-4948-A168-7745212A8415}" dt="2025-03-12T13:52:00.949" v="4721" actId="207"/>
          <ac:spMkLst>
            <pc:docMk/>
            <pc:sldMk cId="1993909464" sldId="590"/>
            <ac:spMk id="2" creationId="{0B6B9CEE-6C02-DAA8-DF42-37F84C35AF18}"/>
          </ac:spMkLst>
        </pc:spChg>
        <pc:spChg chg="add del mod">
          <ac:chgData name="Kerry Bardot" userId="a699e1f7-3387-4d5d-be2d-0e2b491228ef" providerId="ADAL" clId="{25FC4281-C7E2-4948-A168-7745212A8415}" dt="2025-03-12T13:17:13.206" v="3677" actId="478"/>
          <ac:spMkLst>
            <pc:docMk/>
            <pc:sldMk cId="1993909464" sldId="590"/>
            <ac:spMk id="4" creationId="{44B6DED5-46FA-78F3-EC0A-2D06DFC12433}"/>
          </ac:spMkLst>
        </pc:spChg>
        <pc:spChg chg="del">
          <ac:chgData name="Kerry Bardot" userId="a699e1f7-3387-4d5d-be2d-0e2b491228ef" providerId="ADAL" clId="{25FC4281-C7E2-4948-A168-7745212A8415}" dt="2025-03-12T13:08:13.450" v="3441" actId="478"/>
          <ac:spMkLst>
            <pc:docMk/>
            <pc:sldMk cId="1993909464" sldId="590"/>
            <ac:spMk id="9" creationId="{ADDB8337-15D5-CD31-6DFE-38C2B0D80713}"/>
          </ac:spMkLst>
        </pc:spChg>
        <pc:spChg chg="del">
          <ac:chgData name="Kerry Bardot" userId="a699e1f7-3387-4d5d-be2d-0e2b491228ef" providerId="ADAL" clId="{25FC4281-C7E2-4948-A168-7745212A8415}" dt="2025-03-12T13:08:13.450" v="3441" actId="478"/>
          <ac:spMkLst>
            <pc:docMk/>
            <pc:sldMk cId="1993909464" sldId="590"/>
            <ac:spMk id="10" creationId="{22D30C9A-C8B0-68BE-3087-D1BA0E7FCACA}"/>
          </ac:spMkLst>
        </pc:spChg>
        <pc:spChg chg="del">
          <ac:chgData name="Kerry Bardot" userId="a699e1f7-3387-4d5d-be2d-0e2b491228ef" providerId="ADAL" clId="{25FC4281-C7E2-4948-A168-7745212A8415}" dt="2025-03-12T13:08:13.450" v="3441" actId="478"/>
          <ac:spMkLst>
            <pc:docMk/>
            <pc:sldMk cId="1993909464" sldId="590"/>
            <ac:spMk id="11" creationId="{AE5342E1-5137-1735-022D-42B10C8AE912}"/>
          </ac:spMkLst>
        </pc:spChg>
        <pc:spChg chg="add mod">
          <ac:chgData name="Kerry Bardot" userId="a699e1f7-3387-4d5d-be2d-0e2b491228ef" providerId="ADAL" clId="{25FC4281-C7E2-4948-A168-7745212A8415}" dt="2025-03-12T13:17:57.223" v="3703" actId="1076"/>
          <ac:spMkLst>
            <pc:docMk/>
            <pc:sldMk cId="1993909464" sldId="590"/>
            <ac:spMk id="18" creationId="{630E6F37-EA5A-DD6E-0FBC-FF2C2F1B85B0}"/>
          </ac:spMkLst>
        </pc:spChg>
        <pc:spChg chg="add mod ord">
          <ac:chgData name="Kerry Bardot" userId="a699e1f7-3387-4d5d-be2d-0e2b491228ef" providerId="ADAL" clId="{25FC4281-C7E2-4948-A168-7745212A8415}" dt="2025-03-12T14:31:24.387" v="5734" actId="1076"/>
          <ac:spMkLst>
            <pc:docMk/>
            <pc:sldMk cId="1993909464" sldId="590"/>
            <ac:spMk id="19" creationId="{3829353F-189A-F4FF-1557-20D916FB3999}"/>
          </ac:spMkLst>
        </pc:spChg>
        <pc:spChg chg="mod">
          <ac:chgData name="Kerry Bardot" userId="a699e1f7-3387-4d5d-be2d-0e2b491228ef" providerId="ADAL" clId="{25FC4281-C7E2-4948-A168-7745212A8415}" dt="2025-03-12T14:30:52.635" v="5731" actId="404"/>
          <ac:spMkLst>
            <pc:docMk/>
            <pc:sldMk cId="1993909464" sldId="590"/>
            <ac:spMk id="26" creationId="{606BB9D3-1AD3-5C44-62CA-95951FE503F3}"/>
          </ac:spMkLst>
        </pc:spChg>
        <pc:spChg chg="del">
          <ac:chgData name="Kerry Bardot" userId="a699e1f7-3387-4d5d-be2d-0e2b491228ef" providerId="ADAL" clId="{25FC4281-C7E2-4948-A168-7745212A8415}" dt="2025-03-12T13:08:13.450" v="3441" actId="478"/>
          <ac:spMkLst>
            <pc:docMk/>
            <pc:sldMk cId="1993909464" sldId="590"/>
            <ac:spMk id="29" creationId="{3AC8B09A-A5F9-04B5-8757-0313EECE9D24}"/>
          </ac:spMkLst>
        </pc:spChg>
        <pc:grpChg chg="add mod">
          <ac:chgData name="Kerry Bardot" userId="a699e1f7-3387-4d5d-be2d-0e2b491228ef" providerId="ADAL" clId="{25FC4281-C7E2-4948-A168-7745212A8415}" dt="2025-03-12T13:17:30.807" v="3684" actId="1076"/>
          <ac:grpSpMkLst>
            <pc:docMk/>
            <pc:sldMk cId="1993909464" sldId="590"/>
            <ac:grpSpMk id="21" creationId="{C3032C53-EDA6-876F-E269-79AEEEB11BBC}"/>
          </ac:grpSpMkLst>
        </pc:grpChg>
        <pc:picChg chg="add del mod">
          <ac:chgData name="Kerry Bardot" userId="a699e1f7-3387-4d5d-be2d-0e2b491228ef" providerId="ADAL" clId="{25FC4281-C7E2-4948-A168-7745212A8415}" dt="2025-03-12T13:17:25.231" v="3680" actId="478"/>
          <ac:picMkLst>
            <pc:docMk/>
            <pc:sldMk cId="1993909464" sldId="590"/>
            <ac:picMk id="3" creationId="{EB470F55-ECF7-A88C-437D-2DAD949F5E5F}"/>
          </ac:picMkLst>
        </pc:picChg>
        <pc:picChg chg="mod">
          <ac:chgData name="Kerry Bardot" userId="a699e1f7-3387-4d5d-be2d-0e2b491228ef" providerId="ADAL" clId="{25FC4281-C7E2-4948-A168-7745212A8415}" dt="2025-03-12T13:10:37.506" v="3457" actId="1076"/>
          <ac:picMkLst>
            <pc:docMk/>
            <pc:sldMk cId="1993909464" sldId="590"/>
            <ac:picMk id="5" creationId="{783C5129-9FF5-39DC-F8EE-CA34775A77AA}"/>
          </ac:picMkLst>
        </pc:picChg>
        <pc:picChg chg="add mod">
          <ac:chgData name="Kerry Bardot" userId="a699e1f7-3387-4d5d-be2d-0e2b491228ef" providerId="ADAL" clId="{25FC4281-C7E2-4948-A168-7745212A8415}" dt="2025-03-12T13:11:47.974" v="3479" actId="1076"/>
          <ac:picMkLst>
            <pc:docMk/>
            <pc:sldMk cId="1993909464" sldId="590"/>
            <ac:picMk id="6" creationId="{31D24057-AA0A-5F9B-871C-97FC141D45D0}"/>
          </ac:picMkLst>
        </pc:picChg>
        <pc:picChg chg="add mod modCrop">
          <ac:chgData name="Kerry Bardot" userId="a699e1f7-3387-4d5d-be2d-0e2b491228ef" providerId="ADAL" clId="{25FC4281-C7E2-4948-A168-7745212A8415}" dt="2025-03-12T13:11:51.207" v="3480" actId="1076"/>
          <ac:picMkLst>
            <pc:docMk/>
            <pc:sldMk cId="1993909464" sldId="590"/>
            <ac:picMk id="7" creationId="{A8DE4460-EA56-F425-F588-1F331BC0B8C6}"/>
          </ac:picMkLst>
        </pc:picChg>
        <pc:picChg chg="del">
          <ac:chgData name="Kerry Bardot" userId="a699e1f7-3387-4d5d-be2d-0e2b491228ef" providerId="ADAL" clId="{25FC4281-C7E2-4948-A168-7745212A8415}" dt="2025-03-12T13:08:13.450" v="3441" actId="478"/>
          <ac:picMkLst>
            <pc:docMk/>
            <pc:sldMk cId="1993909464" sldId="590"/>
            <ac:picMk id="8" creationId="{54EB478E-66C0-D2DB-7730-DF271BA6A24C}"/>
          </ac:picMkLst>
        </pc:picChg>
        <pc:picChg chg="add mod">
          <ac:chgData name="Kerry Bardot" userId="a699e1f7-3387-4d5d-be2d-0e2b491228ef" providerId="ADAL" clId="{25FC4281-C7E2-4948-A168-7745212A8415}" dt="2025-03-12T13:11:47.974" v="3479" actId="1076"/>
          <ac:picMkLst>
            <pc:docMk/>
            <pc:sldMk cId="1993909464" sldId="590"/>
            <ac:picMk id="12" creationId="{2D16605A-AE99-ECFB-C7C4-16356A2D80A2}"/>
          </ac:picMkLst>
        </pc:picChg>
        <pc:picChg chg="add mod">
          <ac:chgData name="Kerry Bardot" userId="a699e1f7-3387-4d5d-be2d-0e2b491228ef" providerId="ADAL" clId="{25FC4281-C7E2-4948-A168-7745212A8415}" dt="2025-03-12T13:11:47.974" v="3479" actId="1076"/>
          <ac:picMkLst>
            <pc:docMk/>
            <pc:sldMk cId="1993909464" sldId="590"/>
            <ac:picMk id="13" creationId="{BA2AB380-7601-BC4F-9C1D-E6243E0DB034}"/>
          </ac:picMkLst>
        </pc:picChg>
        <pc:picChg chg="add mod">
          <ac:chgData name="Kerry Bardot" userId="a699e1f7-3387-4d5d-be2d-0e2b491228ef" providerId="ADAL" clId="{25FC4281-C7E2-4948-A168-7745212A8415}" dt="2025-03-12T13:11:47.974" v="3479" actId="1076"/>
          <ac:picMkLst>
            <pc:docMk/>
            <pc:sldMk cId="1993909464" sldId="590"/>
            <ac:picMk id="14" creationId="{E87378B4-00D5-941A-5624-B9C0288E9201}"/>
          </ac:picMkLst>
        </pc:picChg>
        <pc:picChg chg="add mod modCrop">
          <ac:chgData name="Kerry Bardot" userId="a699e1f7-3387-4d5d-be2d-0e2b491228ef" providerId="ADAL" clId="{25FC4281-C7E2-4948-A168-7745212A8415}" dt="2025-03-12T13:18:17.773" v="3709" actId="1076"/>
          <ac:picMkLst>
            <pc:docMk/>
            <pc:sldMk cId="1993909464" sldId="590"/>
            <ac:picMk id="15" creationId="{2390F25A-0FE6-C942-3FB5-951A40893F67}"/>
          </ac:picMkLst>
        </pc:picChg>
        <pc:picChg chg="add mod">
          <ac:chgData name="Kerry Bardot" userId="a699e1f7-3387-4d5d-be2d-0e2b491228ef" providerId="ADAL" clId="{25FC4281-C7E2-4948-A168-7745212A8415}" dt="2025-03-12T13:18:19.846" v="3710" actId="1076"/>
          <ac:picMkLst>
            <pc:docMk/>
            <pc:sldMk cId="1993909464" sldId="590"/>
            <ac:picMk id="16" creationId="{6B8EB984-2DB9-C8F8-4AFB-69F07EC74850}"/>
          </ac:picMkLst>
        </pc:picChg>
        <pc:picChg chg="add del mod">
          <ac:chgData name="Kerry Bardot" userId="a699e1f7-3387-4d5d-be2d-0e2b491228ef" providerId="ADAL" clId="{25FC4281-C7E2-4948-A168-7745212A8415}" dt="2025-03-12T13:17:18.585" v="3678" actId="478"/>
          <ac:picMkLst>
            <pc:docMk/>
            <pc:sldMk cId="1993909464" sldId="590"/>
            <ac:picMk id="17" creationId="{4741F5C7-168A-7A4C-20A9-5AF72368399E}"/>
          </ac:picMkLst>
        </pc:picChg>
        <pc:picChg chg="add mod">
          <ac:chgData name="Kerry Bardot" userId="a699e1f7-3387-4d5d-be2d-0e2b491228ef" providerId="ADAL" clId="{25FC4281-C7E2-4948-A168-7745212A8415}" dt="2025-03-12T13:18:12.757" v="3707" actId="1076"/>
          <ac:picMkLst>
            <pc:docMk/>
            <pc:sldMk cId="1993909464" sldId="590"/>
            <ac:picMk id="20" creationId="{043B3175-64F0-6F25-ACE0-5C1A7AC4A66A}"/>
          </ac:picMkLst>
        </pc:picChg>
        <pc:picChg chg="mod">
          <ac:chgData name="Kerry Bardot" userId="a699e1f7-3387-4d5d-be2d-0e2b491228ef" providerId="ADAL" clId="{25FC4281-C7E2-4948-A168-7745212A8415}" dt="2025-03-12T13:17:25.521" v="3681"/>
          <ac:picMkLst>
            <pc:docMk/>
            <pc:sldMk cId="1993909464" sldId="590"/>
            <ac:picMk id="22" creationId="{C5433B51-93E7-D8AC-BBD8-20B307A1A2D7}"/>
          </ac:picMkLst>
        </pc:picChg>
        <pc:picChg chg="mod">
          <ac:chgData name="Kerry Bardot" userId="a699e1f7-3387-4d5d-be2d-0e2b491228ef" providerId="ADAL" clId="{25FC4281-C7E2-4948-A168-7745212A8415}" dt="2025-03-12T13:17:25.521" v="3681"/>
          <ac:picMkLst>
            <pc:docMk/>
            <pc:sldMk cId="1993909464" sldId="590"/>
            <ac:picMk id="23" creationId="{F34066E2-C4BC-D523-C6F5-3863FB430675}"/>
          </ac:picMkLst>
        </pc:picChg>
        <pc:picChg chg="add del mod">
          <ac:chgData name="Kerry Bardot" userId="a699e1f7-3387-4d5d-be2d-0e2b491228ef" providerId="ADAL" clId="{25FC4281-C7E2-4948-A168-7745212A8415}" dt="2025-03-12T14:35:47.857" v="5789" actId="478"/>
          <ac:picMkLst>
            <pc:docMk/>
            <pc:sldMk cId="1993909464" sldId="590"/>
            <ac:picMk id="24" creationId="{2F8636D9-E010-AEA9-7303-2EDBAFF33053}"/>
          </ac:picMkLst>
        </pc:picChg>
      </pc:sldChg>
      <pc:sldChg chg="addSp delSp modSp add mod delAnim modAnim">
        <pc:chgData name="Kerry Bardot" userId="a699e1f7-3387-4d5d-be2d-0e2b491228ef" providerId="ADAL" clId="{25FC4281-C7E2-4948-A168-7745212A8415}" dt="2025-03-13T01:59:35.891" v="6320" actId="1076"/>
        <pc:sldMkLst>
          <pc:docMk/>
          <pc:sldMk cId="3737101086" sldId="591"/>
        </pc:sldMkLst>
        <pc:spChg chg="mod">
          <ac:chgData name="Kerry Bardot" userId="a699e1f7-3387-4d5d-be2d-0e2b491228ef" providerId="ADAL" clId="{25FC4281-C7E2-4948-A168-7745212A8415}" dt="2025-03-12T13:51:46.186" v="4716" actId="207"/>
          <ac:spMkLst>
            <pc:docMk/>
            <pc:sldMk cId="3737101086" sldId="591"/>
            <ac:spMk id="2" creationId="{0B6B9CEE-6C02-DAA8-DF42-37F84C35AF18}"/>
          </ac:spMkLst>
        </pc:spChg>
        <pc:spChg chg="mod">
          <ac:chgData name="Kerry Bardot" userId="a699e1f7-3387-4d5d-be2d-0e2b491228ef" providerId="ADAL" clId="{25FC4281-C7E2-4948-A168-7745212A8415}" dt="2025-03-12T14:12:36.675" v="5024" actId="1076"/>
          <ac:spMkLst>
            <pc:docMk/>
            <pc:sldMk cId="3737101086" sldId="591"/>
            <ac:spMk id="6" creationId="{48AB3B88-524B-2750-8745-2A6110541A91}"/>
          </ac:spMkLst>
        </pc:spChg>
        <pc:spChg chg="add mod">
          <ac:chgData name="Kerry Bardot" userId="a699e1f7-3387-4d5d-be2d-0e2b491228ef" providerId="ADAL" clId="{25FC4281-C7E2-4948-A168-7745212A8415}" dt="2025-03-12T14:12:36.675" v="5024" actId="1076"/>
          <ac:spMkLst>
            <pc:docMk/>
            <pc:sldMk cId="3737101086" sldId="591"/>
            <ac:spMk id="9" creationId="{3FB366A1-8367-4994-D82E-5B20C78D0E4F}"/>
          </ac:spMkLst>
        </pc:spChg>
        <pc:spChg chg="add mod">
          <ac:chgData name="Kerry Bardot" userId="a699e1f7-3387-4d5d-be2d-0e2b491228ef" providerId="ADAL" clId="{25FC4281-C7E2-4948-A168-7745212A8415}" dt="2025-03-12T14:12:36.675" v="5024" actId="1076"/>
          <ac:spMkLst>
            <pc:docMk/>
            <pc:sldMk cId="3737101086" sldId="591"/>
            <ac:spMk id="10" creationId="{93C4C527-2D6B-636B-F50C-33FDE2737A53}"/>
          </ac:spMkLst>
        </pc:spChg>
        <pc:spChg chg="del">
          <ac:chgData name="Kerry Bardot" userId="a699e1f7-3387-4d5d-be2d-0e2b491228ef" providerId="ADAL" clId="{25FC4281-C7E2-4948-A168-7745212A8415}" dt="2025-03-12T12:39:54.943" v="2387" actId="478"/>
          <ac:spMkLst>
            <pc:docMk/>
            <pc:sldMk cId="3737101086" sldId="591"/>
            <ac:spMk id="12" creationId="{AFE415B6-0B3C-CBAF-8F0D-CBA28BED8023}"/>
          </ac:spMkLst>
        </pc:spChg>
        <pc:spChg chg="add mod">
          <ac:chgData name="Kerry Bardot" userId="a699e1f7-3387-4d5d-be2d-0e2b491228ef" providerId="ADAL" clId="{25FC4281-C7E2-4948-A168-7745212A8415}" dt="2025-03-13T01:59:35.891" v="6320" actId="1076"/>
          <ac:spMkLst>
            <pc:docMk/>
            <pc:sldMk cId="3737101086" sldId="591"/>
            <ac:spMk id="13" creationId="{22BB8B7E-2D5C-91DF-3607-55C0B4DFAADA}"/>
          </ac:spMkLst>
        </pc:spChg>
        <pc:spChg chg="del">
          <ac:chgData name="Kerry Bardot" userId="a699e1f7-3387-4d5d-be2d-0e2b491228ef" providerId="ADAL" clId="{25FC4281-C7E2-4948-A168-7745212A8415}" dt="2025-03-12T12:37:11.926" v="2368" actId="478"/>
          <ac:spMkLst>
            <pc:docMk/>
            <pc:sldMk cId="3737101086" sldId="591"/>
            <ac:spMk id="14" creationId="{3E00B57A-9028-EBE7-E665-E73D1422CC9B}"/>
          </ac:spMkLst>
        </pc:spChg>
        <pc:spChg chg="del">
          <ac:chgData name="Kerry Bardot" userId="a699e1f7-3387-4d5d-be2d-0e2b491228ef" providerId="ADAL" clId="{25FC4281-C7E2-4948-A168-7745212A8415}" dt="2025-03-12T12:34:31.271" v="2304" actId="478"/>
          <ac:spMkLst>
            <pc:docMk/>
            <pc:sldMk cId="3737101086" sldId="591"/>
            <ac:spMk id="17" creationId="{9A23B9A6-516F-AE15-37EB-0D178D92796D}"/>
          </ac:spMkLst>
        </pc:spChg>
        <pc:spChg chg="del mod topLvl">
          <ac:chgData name="Kerry Bardot" userId="a699e1f7-3387-4d5d-be2d-0e2b491228ef" providerId="ADAL" clId="{25FC4281-C7E2-4948-A168-7745212A8415}" dt="2025-03-12T12:39:30.415" v="2385" actId="478"/>
          <ac:spMkLst>
            <pc:docMk/>
            <pc:sldMk cId="3737101086" sldId="591"/>
            <ac:spMk id="19" creationId="{6E58F1EC-55FA-A307-89FC-3E6689E5272A}"/>
          </ac:spMkLst>
        </pc:spChg>
        <pc:spChg chg="mod">
          <ac:chgData name="Kerry Bardot" userId="a699e1f7-3387-4d5d-be2d-0e2b491228ef" providerId="ADAL" clId="{25FC4281-C7E2-4948-A168-7745212A8415}" dt="2025-03-12T14:17:54.404" v="5111" actId="207"/>
          <ac:spMkLst>
            <pc:docMk/>
            <pc:sldMk cId="3737101086" sldId="591"/>
            <ac:spMk id="21" creationId="{744D717B-B941-217E-4486-FDF5DF79EB5F}"/>
          </ac:spMkLst>
        </pc:spChg>
        <pc:spChg chg="mod">
          <ac:chgData name="Kerry Bardot" userId="a699e1f7-3387-4d5d-be2d-0e2b491228ef" providerId="ADAL" clId="{25FC4281-C7E2-4948-A168-7745212A8415}" dt="2025-03-12T14:17:59.055" v="5112" actId="207"/>
          <ac:spMkLst>
            <pc:docMk/>
            <pc:sldMk cId="3737101086" sldId="591"/>
            <ac:spMk id="22" creationId="{1883E382-0E9F-2F8F-DFC5-31E302816E63}"/>
          </ac:spMkLst>
        </pc:spChg>
        <pc:spChg chg="mod">
          <ac:chgData name="Kerry Bardot" userId="a699e1f7-3387-4d5d-be2d-0e2b491228ef" providerId="ADAL" clId="{25FC4281-C7E2-4948-A168-7745212A8415}" dt="2025-03-12T12:37:39.181" v="2371"/>
          <ac:spMkLst>
            <pc:docMk/>
            <pc:sldMk cId="3737101086" sldId="591"/>
            <ac:spMk id="23" creationId="{B076C1B3-0C7A-1364-79BC-7173EB504984}"/>
          </ac:spMkLst>
        </pc:spChg>
        <pc:spChg chg="mod">
          <ac:chgData name="Kerry Bardot" userId="a699e1f7-3387-4d5d-be2d-0e2b491228ef" providerId="ADAL" clId="{25FC4281-C7E2-4948-A168-7745212A8415}" dt="2025-03-12T12:37:39.181" v="2371"/>
          <ac:spMkLst>
            <pc:docMk/>
            <pc:sldMk cId="3737101086" sldId="591"/>
            <ac:spMk id="24" creationId="{4998141F-8111-AFFD-3332-99F13DFA967D}"/>
          </ac:spMkLst>
        </pc:spChg>
        <pc:spChg chg="add mod">
          <ac:chgData name="Kerry Bardot" userId="a699e1f7-3387-4d5d-be2d-0e2b491228ef" providerId="ADAL" clId="{25FC4281-C7E2-4948-A168-7745212A8415}" dt="2025-03-12T14:15:04.307" v="5071" actId="1076"/>
          <ac:spMkLst>
            <pc:docMk/>
            <pc:sldMk cId="3737101086" sldId="591"/>
            <ac:spMk id="25" creationId="{930D0CE7-723F-CC89-19DC-1DF6229DD30A}"/>
          </ac:spMkLst>
        </pc:spChg>
        <pc:spChg chg="add mod">
          <ac:chgData name="Kerry Bardot" userId="a699e1f7-3387-4d5d-be2d-0e2b491228ef" providerId="ADAL" clId="{25FC4281-C7E2-4948-A168-7745212A8415}" dt="2025-03-12T12:40:18.207" v="2391" actId="1076"/>
          <ac:spMkLst>
            <pc:docMk/>
            <pc:sldMk cId="3737101086" sldId="591"/>
            <ac:spMk id="26" creationId="{6EF1B1B3-08B5-0304-F819-15F9E4B0A9E6}"/>
          </ac:spMkLst>
        </pc:spChg>
        <pc:spChg chg="add del mod">
          <ac:chgData name="Kerry Bardot" userId="a699e1f7-3387-4d5d-be2d-0e2b491228ef" providerId="ADAL" clId="{25FC4281-C7E2-4948-A168-7745212A8415}" dt="2025-03-12T12:40:26.015" v="2393" actId="478"/>
          <ac:spMkLst>
            <pc:docMk/>
            <pc:sldMk cId="3737101086" sldId="591"/>
            <ac:spMk id="27" creationId="{496A3001-D70B-D7D5-1C32-86F42BAA4B2B}"/>
          </ac:spMkLst>
        </pc:spChg>
        <pc:spChg chg="add mod">
          <ac:chgData name="Kerry Bardot" userId="a699e1f7-3387-4d5d-be2d-0e2b491228ef" providerId="ADAL" clId="{25FC4281-C7E2-4948-A168-7745212A8415}" dt="2025-03-12T14:15:07.418" v="5072" actId="1076"/>
          <ac:spMkLst>
            <pc:docMk/>
            <pc:sldMk cId="3737101086" sldId="591"/>
            <ac:spMk id="28" creationId="{79DA3EEF-1304-E704-0901-F5DFAD6B2238}"/>
          </ac:spMkLst>
        </pc:spChg>
        <pc:spChg chg="add mod">
          <ac:chgData name="Kerry Bardot" userId="a699e1f7-3387-4d5d-be2d-0e2b491228ef" providerId="ADAL" clId="{25FC4281-C7E2-4948-A168-7745212A8415}" dt="2025-03-12T12:40:53.519" v="2399" actId="1035"/>
          <ac:spMkLst>
            <pc:docMk/>
            <pc:sldMk cId="3737101086" sldId="591"/>
            <ac:spMk id="30" creationId="{260AD8AF-1EEE-D380-D801-38BC5450D794}"/>
          </ac:spMkLst>
        </pc:spChg>
        <pc:spChg chg="add mod">
          <ac:chgData name="Kerry Bardot" userId="a699e1f7-3387-4d5d-be2d-0e2b491228ef" providerId="ADAL" clId="{25FC4281-C7E2-4948-A168-7745212A8415}" dt="2025-03-12T14:19:09.262" v="5121" actId="207"/>
          <ac:spMkLst>
            <pc:docMk/>
            <pc:sldMk cId="3737101086" sldId="591"/>
            <ac:spMk id="31" creationId="{4C43152E-E163-24DE-4256-D03400E3B965}"/>
          </ac:spMkLst>
        </pc:spChg>
        <pc:spChg chg="add del mod">
          <ac:chgData name="Kerry Bardot" userId="a699e1f7-3387-4d5d-be2d-0e2b491228ef" providerId="ADAL" clId="{25FC4281-C7E2-4948-A168-7745212A8415}" dt="2025-03-12T12:46:16.136" v="2610" actId="478"/>
          <ac:spMkLst>
            <pc:docMk/>
            <pc:sldMk cId="3737101086" sldId="591"/>
            <ac:spMk id="38" creationId="{AACDB06E-433D-8AEE-6B71-67CD99BDF96B}"/>
          </ac:spMkLst>
        </pc:spChg>
        <pc:spChg chg="add mod">
          <ac:chgData name="Kerry Bardot" userId="a699e1f7-3387-4d5d-be2d-0e2b491228ef" providerId="ADAL" clId="{25FC4281-C7E2-4948-A168-7745212A8415}" dt="2025-03-12T14:17:29.331" v="5105" actId="207"/>
          <ac:spMkLst>
            <pc:docMk/>
            <pc:sldMk cId="3737101086" sldId="591"/>
            <ac:spMk id="40" creationId="{A9E251F5-4906-B8C7-7C4A-6A739BE10ECC}"/>
          </ac:spMkLst>
        </pc:spChg>
        <pc:spChg chg="add mod">
          <ac:chgData name="Kerry Bardot" userId="a699e1f7-3387-4d5d-be2d-0e2b491228ef" providerId="ADAL" clId="{25FC4281-C7E2-4948-A168-7745212A8415}" dt="2025-03-12T14:17:22.998" v="5104" actId="207"/>
          <ac:spMkLst>
            <pc:docMk/>
            <pc:sldMk cId="3737101086" sldId="591"/>
            <ac:spMk id="41" creationId="{A3F46616-926D-1B7B-ACA8-FEA766056403}"/>
          </ac:spMkLst>
        </pc:spChg>
        <pc:spChg chg="add mod">
          <ac:chgData name="Kerry Bardot" userId="a699e1f7-3387-4d5d-be2d-0e2b491228ef" providerId="ADAL" clId="{25FC4281-C7E2-4948-A168-7745212A8415}" dt="2025-03-12T14:17:14.547" v="5103" actId="1582"/>
          <ac:spMkLst>
            <pc:docMk/>
            <pc:sldMk cId="3737101086" sldId="591"/>
            <ac:spMk id="42" creationId="{3697B5AB-5F46-CF71-D4B1-1EC15C80413A}"/>
          </ac:spMkLst>
        </pc:spChg>
        <pc:spChg chg="add mod">
          <ac:chgData name="Kerry Bardot" userId="a699e1f7-3387-4d5d-be2d-0e2b491228ef" providerId="ADAL" clId="{25FC4281-C7E2-4948-A168-7745212A8415}" dt="2025-03-12T14:17:47.720" v="5110" actId="692"/>
          <ac:spMkLst>
            <pc:docMk/>
            <pc:sldMk cId="3737101086" sldId="591"/>
            <ac:spMk id="43" creationId="{3A1F9C40-6855-9420-B963-BFC02B722AA2}"/>
          </ac:spMkLst>
        </pc:spChg>
        <pc:grpChg chg="add mod">
          <ac:chgData name="Kerry Bardot" userId="a699e1f7-3387-4d5d-be2d-0e2b491228ef" providerId="ADAL" clId="{25FC4281-C7E2-4948-A168-7745212A8415}" dt="2025-03-12T14:12:36.675" v="5024" actId="1076"/>
          <ac:grpSpMkLst>
            <pc:docMk/>
            <pc:sldMk cId="3737101086" sldId="591"/>
            <ac:grpSpMk id="5" creationId="{4DA7EA3C-D292-D3C9-3E01-19C2EA75E1CA}"/>
          </ac:grpSpMkLst>
        </pc:grpChg>
        <pc:grpChg chg="add del mod">
          <ac:chgData name="Kerry Bardot" userId="a699e1f7-3387-4d5d-be2d-0e2b491228ef" providerId="ADAL" clId="{25FC4281-C7E2-4948-A168-7745212A8415}" dt="2025-03-12T12:39:30.415" v="2385" actId="478"/>
          <ac:grpSpMkLst>
            <pc:docMk/>
            <pc:sldMk cId="3737101086" sldId="591"/>
            <ac:grpSpMk id="15" creationId="{E4CC4D8D-8756-9003-91E4-49A4ADB0FD09}"/>
          </ac:grpSpMkLst>
        </pc:grpChg>
        <pc:grpChg chg="mod topLvl">
          <ac:chgData name="Kerry Bardot" userId="a699e1f7-3387-4d5d-be2d-0e2b491228ef" providerId="ADAL" clId="{25FC4281-C7E2-4948-A168-7745212A8415}" dt="2025-03-12T14:14:27.994" v="5067" actId="1076"/>
          <ac:grpSpMkLst>
            <pc:docMk/>
            <pc:sldMk cId="3737101086" sldId="591"/>
            <ac:grpSpMk id="18" creationId="{86B28783-4483-36C3-ECE7-9134003EFEC5}"/>
          </ac:grpSpMkLst>
        </pc:grpChg>
        <pc:picChg chg="del">
          <ac:chgData name="Kerry Bardot" userId="a699e1f7-3387-4d5d-be2d-0e2b491228ef" providerId="ADAL" clId="{25FC4281-C7E2-4948-A168-7745212A8415}" dt="2025-03-12T12:37:11.926" v="2368" actId="478"/>
          <ac:picMkLst>
            <pc:docMk/>
            <pc:sldMk cId="3737101086" sldId="591"/>
            <ac:picMk id="3" creationId="{DCA6973E-F6F4-5C24-AB4A-6F2632181F52}"/>
          </ac:picMkLst>
        </pc:picChg>
        <pc:picChg chg="add mod">
          <ac:chgData name="Kerry Bardot" userId="a699e1f7-3387-4d5d-be2d-0e2b491228ef" providerId="ADAL" clId="{25FC4281-C7E2-4948-A168-7745212A8415}" dt="2025-03-12T14:12:36.675" v="5024" actId="1076"/>
          <ac:picMkLst>
            <pc:docMk/>
            <pc:sldMk cId="3737101086" sldId="591"/>
            <ac:picMk id="4" creationId="{CC87E685-6152-9FB3-760B-4EF744823593}"/>
          </ac:picMkLst>
        </pc:picChg>
        <pc:picChg chg="del">
          <ac:chgData name="Kerry Bardot" userId="a699e1f7-3387-4d5d-be2d-0e2b491228ef" providerId="ADAL" clId="{25FC4281-C7E2-4948-A168-7745212A8415}" dt="2025-03-12T12:34:29.504" v="2303" actId="478"/>
          <ac:picMkLst>
            <pc:docMk/>
            <pc:sldMk cId="3737101086" sldId="591"/>
            <ac:picMk id="11" creationId="{9F6F3113-1ADA-DA79-C619-E0C9DD2252DD}"/>
          </ac:picMkLst>
        </pc:picChg>
        <pc:picChg chg="del">
          <ac:chgData name="Kerry Bardot" userId="a699e1f7-3387-4d5d-be2d-0e2b491228ef" providerId="ADAL" clId="{25FC4281-C7E2-4948-A168-7745212A8415}" dt="2025-03-12T12:37:11.926" v="2368" actId="478"/>
          <ac:picMkLst>
            <pc:docMk/>
            <pc:sldMk cId="3737101086" sldId="591"/>
            <ac:picMk id="16" creationId="{150D25AF-B209-7A1C-C9EE-E3E3DF48B967}"/>
          </ac:picMkLst>
        </pc:picChg>
        <pc:picChg chg="mod">
          <ac:chgData name="Kerry Bardot" userId="a699e1f7-3387-4d5d-be2d-0e2b491228ef" providerId="ADAL" clId="{25FC4281-C7E2-4948-A168-7745212A8415}" dt="2025-03-12T12:37:39.181" v="2371"/>
          <ac:picMkLst>
            <pc:docMk/>
            <pc:sldMk cId="3737101086" sldId="591"/>
            <ac:picMk id="20" creationId="{89BFF539-94A0-ABF9-390F-1E4A10EE2BA1}"/>
          </ac:picMkLst>
        </pc:picChg>
        <pc:picChg chg="add mod">
          <ac:chgData name="Kerry Bardot" userId="a699e1f7-3387-4d5d-be2d-0e2b491228ef" providerId="ADAL" clId="{25FC4281-C7E2-4948-A168-7745212A8415}" dt="2025-03-12T12:40:14.480" v="2390" actId="1076"/>
          <ac:picMkLst>
            <pc:docMk/>
            <pc:sldMk cId="3737101086" sldId="591"/>
            <ac:picMk id="29" creationId="{500B2EF0-39DC-1C8D-ED6D-7E9ECC20D242}"/>
          </ac:picMkLst>
        </pc:picChg>
        <pc:picChg chg="add del mod">
          <ac:chgData name="Kerry Bardot" userId="a699e1f7-3387-4d5d-be2d-0e2b491228ef" providerId="ADAL" clId="{25FC4281-C7E2-4948-A168-7745212A8415}" dt="2025-03-12T12:46:16.136" v="2610" actId="478"/>
          <ac:picMkLst>
            <pc:docMk/>
            <pc:sldMk cId="3737101086" sldId="591"/>
            <ac:picMk id="39" creationId="{3C2DE714-8014-9602-A6EC-CECBB3F6558F}"/>
          </ac:picMkLst>
        </pc:picChg>
        <pc:picChg chg="add mod">
          <ac:chgData name="Kerry Bardot" userId="a699e1f7-3387-4d5d-be2d-0e2b491228ef" providerId="ADAL" clId="{25FC4281-C7E2-4948-A168-7745212A8415}" dt="2025-03-13T01:59:33.705" v="6319" actId="1076"/>
          <ac:picMkLst>
            <pc:docMk/>
            <pc:sldMk cId="3737101086" sldId="591"/>
            <ac:picMk id="44" creationId="{CE06636E-6C55-802F-EA09-40EBFB1F092D}"/>
          </ac:picMkLst>
        </pc:picChg>
        <pc:cxnChg chg="mod">
          <ac:chgData name="Kerry Bardot" userId="a699e1f7-3387-4d5d-be2d-0e2b491228ef" providerId="ADAL" clId="{25FC4281-C7E2-4948-A168-7745212A8415}" dt="2025-03-12T14:12:36.675" v="5024" actId="1076"/>
          <ac:cxnSpMkLst>
            <pc:docMk/>
            <pc:sldMk cId="3737101086" sldId="591"/>
            <ac:cxnSpMk id="7" creationId="{F2D187C3-0E08-F814-4484-04CBF6AEEF0B}"/>
          </ac:cxnSpMkLst>
        </pc:cxnChg>
        <pc:cxnChg chg="mod">
          <ac:chgData name="Kerry Bardot" userId="a699e1f7-3387-4d5d-be2d-0e2b491228ef" providerId="ADAL" clId="{25FC4281-C7E2-4948-A168-7745212A8415}" dt="2025-03-12T14:12:36.675" v="5024" actId="1076"/>
          <ac:cxnSpMkLst>
            <pc:docMk/>
            <pc:sldMk cId="3737101086" sldId="591"/>
            <ac:cxnSpMk id="8" creationId="{CCF74BE0-A0EC-5784-4179-302256D4890B}"/>
          </ac:cxnSpMkLst>
        </pc:cxnChg>
        <pc:cxnChg chg="add mod">
          <ac:chgData name="Kerry Bardot" userId="a699e1f7-3387-4d5d-be2d-0e2b491228ef" providerId="ADAL" clId="{25FC4281-C7E2-4948-A168-7745212A8415}" dt="2025-03-12T14:19:57.691" v="5126" actId="1582"/>
          <ac:cxnSpMkLst>
            <pc:docMk/>
            <pc:sldMk cId="3737101086" sldId="591"/>
            <ac:cxnSpMk id="33" creationId="{1510197E-4080-70F3-104E-2451A0D706FC}"/>
          </ac:cxnSpMkLst>
        </pc:cxnChg>
      </pc:sldChg>
      <pc:sldChg chg="addSp delSp modSp add mod delAnim modAnim">
        <pc:chgData name="Kerry Bardot" userId="a699e1f7-3387-4d5d-be2d-0e2b491228ef" providerId="ADAL" clId="{25FC4281-C7E2-4948-A168-7745212A8415}" dt="2025-03-13T02:02:01.554" v="6378"/>
        <pc:sldMkLst>
          <pc:docMk/>
          <pc:sldMk cId="3467155128" sldId="592"/>
        </pc:sldMkLst>
        <pc:spChg chg="mod">
          <ac:chgData name="Kerry Bardot" userId="a699e1f7-3387-4d5d-be2d-0e2b491228ef" providerId="ADAL" clId="{25FC4281-C7E2-4948-A168-7745212A8415}" dt="2025-03-12T13:51:50.210" v="4717" actId="207"/>
          <ac:spMkLst>
            <pc:docMk/>
            <pc:sldMk cId="3467155128" sldId="592"/>
            <ac:spMk id="2" creationId="{0B6B9CEE-6C02-DAA8-DF42-37F84C35AF18}"/>
          </ac:spMkLst>
        </pc:spChg>
        <pc:spChg chg="del">
          <ac:chgData name="Kerry Bardot" userId="a699e1f7-3387-4d5d-be2d-0e2b491228ef" providerId="ADAL" clId="{25FC4281-C7E2-4948-A168-7745212A8415}" dt="2025-03-12T12:46:21.305" v="2611" actId="478"/>
          <ac:spMkLst>
            <pc:docMk/>
            <pc:sldMk cId="3467155128" sldId="592"/>
            <ac:spMk id="25" creationId="{930D0CE7-723F-CC89-19DC-1DF6229DD30A}"/>
          </ac:spMkLst>
        </pc:spChg>
        <pc:spChg chg="del">
          <ac:chgData name="Kerry Bardot" userId="a699e1f7-3387-4d5d-be2d-0e2b491228ef" providerId="ADAL" clId="{25FC4281-C7E2-4948-A168-7745212A8415}" dt="2025-03-12T12:46:21.305" v="2611" actId="478"/>
          <ac:spMkLst>
            <pc:docMk/>
            <pc:sldMk cId="3467155128" sldId="592"/>
            <ac:spMk id="26" creationId="{6EF1B1B3-08B5-0304-F819-15F9E4B0A9E6}"/>
          </ac:spMkLst>
        </pc:spChg>
        <pc:spChg chg="del">
          <ac:chgData name="Kerry Bardot" userId="a699e1f7-3387-4d5d-be2d-0e2b491228ef" providerId="ADAL" clId="{25FC4281-C7E2-4948-A168-7745212A8415}" dt="2025-03-12T12:46:21.305" v="2611" actId="478"/>
          <ac:spMkLst>
            <pc:docMk/>
            <pc:sldMk cId="3467155128" sldId="592"/>
            <ac:spMk id="28" creationId="{79DA3EEF-1304-E704-0901-F5DFAD6B2238}"/>
          </ac:spMkLst>
        </pc:spChg>
        <pc:spChg chg="del">
          <ac:chgData name="Kerry Bardot" userId="a699e1f7-3387-4d5d-be2d-0e2b491228ef" providerId="ADAL" clId="{25FC4281-C7E2-4948-A168-7745212A8415}" dt="2025-03-12T12:46:21.305" v="2611" actId="478"/>
          <ac:spMkLst>
            <pc:docMk/>
            <pc:sldMk cId="3467155128" sldId="592"/>
            <ac:spMk id="30" creationId="{260AD8AF-1EEE-D380-D801-38BC5450D794}"/>
          </ac:spMkLst>
        </pc:spChg>
        <pc:spChg chg="del">
          <ac:chgData name="Kerry Bardot" userId="a699e1f7-3387-4d5d-be2d-0e2b491228ef" providerId="ADAL" clId="{25FC4281-C7E2-4948-A168-7745212A8415}" dt="2025-03-12T12:46:22.630" v="2612" actId="478"/>
          <ac:spMkLst>
            <pc:docMk/>
            <pc:sldMk cId="3467155128" sldId="592"/>
            <ac:spMk id="31" creationId="{4C43152E-E163-24DE-4256-D03400E3B965}"/>
          </ac:spMkLst>
        </pc:spChg>
        <pc:spChg chg="mod">
          <ac:chgData name="Kerry Bardot" userId="a699e1f7-3387-4d5d-be2d-0e2b491228ef" providerId="ADAL" clId="{25FC4281-C7E2-4948-A168-7745212A8415}" dt="2025-03-13T02:01:44.419" v="6377" actId="20577"/>
          <ac:spMkLst>
            <pc:docMk/>
            <pc:sldMk cId="3467155128" sldId="592"/>
            <ac:spMk id="38" creationId="{AACDB06E-433D-8AEE-6B71-67CD99BDF96B}"/>
          </ac:spMkLst>
        </pc:spChg>
        <pc:grpChg chg="del">
          <ac:chgData name="Kerry Bardot" userId="a699e1f7-3387-4d5d-be2d-0e2b491228ef" providerId="ADAL" clId="{25FC4281-C7E2-4948-A168-7745212A8415}" dt="2025-03-12T12:46:21.305" v="2611" actId="478"/>
          <ac:grpSpMkLst>
            <pc:docMk/>
            <pc:sldMk cId="3467155128" sldId="592"/>
            <ac:grpSpMk id="18" creationId="{86B28783-4483-36C3-ECE7-9134003EFEC5}"/>
          </ac:grpSpMkLst>
        </pc:grpChg>
        <pc:picChg chg="add mod">
          <ac:chgData name="Kerry Bardot" userId="a699e1f7-3387-4d5d-be2d-0e2b491228ef" providerId="ADAL" clId="{25FC4281-C7E2-4948-A168-7745212A8415}" dt="2025-03-13T02:01:33.080" v="6356" actId="1076"/>
          <ac:picMkLst>
            <pc:docMk/>
            <pc:sldMk cId="3467155128" sldId="592"/>
            <ac:picMk id="11" creationId="{1390DA39-5746-FCA0-C2ED-BAFB3D48CD83}"/>
          </ac:picMkLst>
        </pc:picChg>
        <pc:picChg chg="del">
          <ac:chgData name="Kerry Bardot" userId="a699e1f7-3387-4d5d-be2d-0e2b491228ef" providerId="ADAL" clId="{25FC4281-C7E2-4948-A168-7745212A8415}" dt="2025-03-12T12:46:21.305" v="2611" actId="478"/>
          <ac:picMkLst>
            <pc:docMk/>
            <pc:sldMk cId="3467155128" sldId="592"/>
            <ac:picMk id="29" creationId="{500B2EF0-39DC-1C8D-ED6D-7E9ECC20D242}"/>
          </ac:picMkLst>
        </pc:picChg>
        <pc:picChg chg="mod">
          <ac:chgData name="Kerry Bardot" userId="a699e1f7-3387-4d5d-be2d-0e2b491228ef" providerId="ADAL" clId="{25FC4281-C7E2-4948-A168-7745212A8415}" dt="2025-03-13T02:01:39.088" v="6358" actId="1076"/>
          <ac:picMkLst>
            <pc:docMk/>
            <pc:sldMk cId="3467155128" sldId="592"/>
            <ac:picMk id="39" creationId="{3C2DE714-8014-9602-A6EC-CECBB3F6558F}"/>
          </ac:picMkLst>
        </pc:picChg>
        <pc:cxnChg chg="del">
          <ac:chgData name="Kerry Bardot" userId="a699e1f7-3387-4d5d-be2d-0e2b491228ef" providerId="ADAL" clId="{25FC4281-C7E2-4948-A168-7745212A8415}" dt="2025-03-12T12:46:21.305" v="2611" actId="478"/>
          <ac:cxnSpMkLst>
            <pc:docMk/>
            <pc:sldMk cId="3467155128" sldId="592"/>
            <ac:cxnSpMk id="33" creationId="{1510197E-4080-70F3-104E-2451A0D706FC}"/>
          </ac:cxnSpMkLst>
        </pc:cxnChg>
      </pc:sldChg>
      <pc:sldChg chg="addSp delSp modSp add mod modAnim">
        <pc:chgData name="Kerry Bardot" userId="a699e1f7-3387-4d5d-be2d-0e2b491228ef" providerId="ADAL" clId="{25FC4281-C7E2-4948-A168-7745212A8415}" dt="2025-03-12T14:26:06.391" v="5462"/>
        <pc:sldMkLst>
          <pc:docMk/>
          <pc:sldMk cId="3323928212" sldId="593"/>
        </pc:sldMkLst>
        <pc:spChg chg="mod">
          <ac:chgData name="Kerry Bardot" userId="a699e1f7-3387-4d5d-be2d-0e2b491228ef" providerId="ADAL" clId="{25FC4281-C7E2-4948-A168-7745212A8415}" dt="2025-03-12T13:51:55.336" v="4719" actId="207"/>
          <ac:spMkLst>
            <pc:docMk/>
            <pc:sldMk cId="3323928212" sldId="593"/>
            <ac:spMk id="2" creationId="{0B6B9CEE-6C02-DAA8-DF42-37F84C35AF18}"/>
          </ac:spMkLst>
        </pc:spChg>
        <pc:spChg chg="add mod">
          <ac:chgData name="Kerry Bardot" userId="a699e1f7-3387-4d5d-be2d-0e2b491228ef" providerId="ADAL" clId="{25FC4281-C7E2-4948-A168-7745212A8415}" dt="2025-03-12T14:25:37.523" v="5420" actId="1076"/>
          <ac:spMkLst>
            <pc:docMk/>
            <pc:sldMk cId="3323928212" sldId="593"/>
            <ac:spMk id="5" creationId="{5FB5A274-7E71-96E0-427F-E9AC5A1F2940}"/>
          </ac:spMkLst>
        </pc:spChg>
        <pc:spChg chg="add mod">
          <ac:chgData name="Kerry Bardot" userId="a699e1f7-3387-4d5d-be2d-0e2b491228ef" providerId="ADAL" clId="{25FC4281-C7E2-4948-A168-7745212A8415}" dt="2025-03-12T14:25:47.090" v="5461" actId="6549"/>
          <ac:spMkLst>
            <pc:docMk/>
            <pc:sldMk cId="3323928212" sldId="593"/>
            <ac:spMk id="7" creationId="{3705E7C0-9E32-EA38-4009-FBE4361D1B7D}"/>
          </ac:spMkLst>
        </pc:spChg>
        <pc:spChg chg="add mod">
          <ac:chgData name="Kerry Bardot" userId="a699e1f7-3387-4d5d-be2d-0e2b491228ef" providerId="ADAL" clId="{25FC4281-C7E2-4948-A168-7745212A8415}" dt="2025-03-12T13:52:47.505" v="4726" actId="207"/>
          <ac:spMkLst>
            <pc:docMk/>
            <pc:sldMk cId="3323928212" sldId="593"/>
            <ac:spMk id="8" creationId="{B197326A-5E0D-E87A-ED41-E7D883619627}"/>
          </ac:spMkLst>
        </pc:spChg>
        <pc:picChg chg="add mod modCrop">
          <ac:chgData name="Kerry Bardot" userId="a699e1f7-3387-4d5d-be2d-0e2b491228ef" providerId="ADAL" clId="{25FC4281-C7E2-4948-A168-7745212A8415}" dt="2025-03-12T13:00:16.302" v="3017" actId="1076"/>
          <ac:picMkLst>
            <pc:docMk/>
            <pc:sldMk cId="3323928212" sldId="593"/>
            <ac:picMk id="3" creationId="{066FFD83-6EFE-CFBE-26FB-DD37B9E6D2AD}"/>
          </ac:picMkLst>
        </pc:picChg>
        <pc:picChg chg="del">
          <ac:chgData name="Kerry Bardot" userId="a699e1f7-3387-4d5d-be2d-0e2b491228ef" providerId="ADAL" clId="{25FC4281-C7E2-4948-A168-7745212A8415}" dt="2025-03-12T12:54:20.196" v="2869" actId="478"/>
          <ac:picMkLst>
            <pc:docMk/>
            <pc:sldMk cId="3323928212" sldId="593"/>
            <ac:picMk id="4" creationId="{676243A2-3CA5-A905-1257-DD27760EB950}"/>
          </ac:picMkLst>
        </pc:picChg>
        <pc:picChg chg="del">
          <ac:chgData name="Kerry Bardot" userId="a699e1f7-3387-4d5d-be2d-0e2b491228ef" providerId="ADAL" clId="{25FC4281-C7E2-4948-A168-7745212A8415}" dt="2025-03-12T12:54:20.644" v="2870" actId="478"/>
          <ac:picMkLst>
            <pc:docMk/>
            <pc:sldMk cId="3323928212" sldId="593"/>
            <ac:picMk id="6" creationId="{46128D61-740C-C3CC-6350-950C05406041}"/>
          </ac:picMkLst>
        </pc:picChg>
        <pc:picChg chg="add mod">
          <ac:chgData name="Kerry Bardot" userId="a699e1f7-3387-4d5d-be2d-0e2b491228ef" providerId="ADAL" clId="{25FC4281-C7E2-4948-A168-7745212A8415}" dt="2025-03-12T13:00:51.653" v="3057" actId="1076"/>
          <ac:picMkLst>
            <pc:docMk/>
            <pc:sldMk cId="3323928212" sldId="593"/>
            <ac:picMk id="9" creationId="{3E61E105-60FF-C5C7-08EE-23CD9B16CE39}"/>
          </ac:picMkLst>
        </pc:picChg>
        <pc:picChg chg="del">
          <ac:chgData name="Kerry Bardot" userId="a699e1f7-3387-4d5d-be2d-0e2b491228ef" providerId="ADAL" clId="{25FC4281-C7E2-4948-A168-7745212A8415}" dt="2025-03-12T12:54:19.610" v="2868" actId="478"/>
          <ac:picMkLst>
            <pc:docMk/>
            <pc:sldMk cId="3323928212" sldId="593"/>
            <ac:picMk id="36" creationId="{F63C5A9D-780C-5D99-5515-7F8F08F87468}"/>
          </ac:picMkLst>
        </pc:picChg>
        <pc:picChg chg="mod">
          <ac:chgData name="Kerry Bardot" userId="a699e1f7-3387-4d5d-be2d-0e2b491228ef" providerId="ADAL" clId="{25FC4281-C7E2-4948-A168-7745212A8415}" dt="2025-03-12T13:00:12.607" v="3016" actId="1076"/>
          <ac:picMkLst>
            <pc:docMk/>
            <pc:sldMk cId="3323928212" sldId="593"/>
            <ac:picMk id="38" creationId="{E12C47B7-8893-4F04-2605-8926C19F9DEB}"/>
          </ac:picMkLst>
        </pc:picChg>
      </pc:sldChg>
      <pc:sldChg chg="addSp delSp modSp add mod ord modAnim">
        <pc:chgData name="Kerry Bardot" userId="a699e1f7-3387-4d5d-be2d-0e2b491228ef" providerId="ADAL" clId="{25FC4281-C7E2-4948-A168-7745212A8415}" dt="2025-03-12T14:35:31.451" v="5785" actId="20577"/>
        <pc:sldMkLst>
          <pc:docMk/>
          <pc:sldMk cId="326239063" sldId="594"/>
        </pc:sldMkLst>
        <pc:spChg chg="mod">
          <ac:chgData name="Kerry Bardot" userId="a699e1f7-3387-4d5d-be2d-0e2b491228ef" providerId="ADAL" clId="{25FC4281-C7E2-4948-A168-7745212A8415}" dt="2025-03-12T13:52:03.242" v="4722" actId="207"/>
          <ac:spMkLst>
            <pc:docMk/>
            <pc:sldMk cId="326239063" sldId="594"/>
            <ac:spMk id="2" creationId="{0B6B9CEE-6C02-DAA8-DF42-37F84C35AF18}"/>
          </ac:spMkLst>
        </pc:spChg>
        <pc:spChg chg="add del mod">
          <ac:chgData name="Kerry Bardot" userId="a699e1f7-3387-4d5d-be2d-0e2b491228ef" providerId="ADAL" clId="{25FC4281-C7E2-4948-A168-7745212A8415}" dt="2025-03-12T13:16:11.396" v="3672" actId="478"/>
          <ac:spMkLst>
            <pc:docMk/>
            <pc:sldMk cId="326239063" sldId="594"/>
            <ac:spMk id="6" creationId="{7030023B-7926-AA82-E0F5-F73A669AE635}"/>
          </ac:spMkLst>
        </pc:spChg>
        <pc:spChg chg="add del mod">
          <ac:chgData name="Kerry Bardot" userId="a699e1f7-3387-4d5d-be2d-0e2b491228ef" providerId="ADAL" clId="{25FC4281-C7E2-4948-A168-7745212A8415}" dt="2025-03-12T13:16:11.396" v="3672" actId="478"/>
          <ac:spMkLst>
            <pc:docMk/>
            <pc:sldMk cId="326239063" sldId="594"/>
            <ac:spMk id="7" creationId="{0CA258D7-37B4-83F2-BB72-054F94B679AB}"/>
          </ac:spMkLst>
        </pc:spChg>
        <pc:spChg chg="del mod">
          <ac:chgData name="Kerry Bardot" userId="a699e1f7-3387-4d5d-be2d-0e2b491228ef" providerId="ADAL" clId="{25FC4281-C7E2-4948-A168-7745212A8415}" dt="2025-03-12T13:15:13.614" v="3655" actId="478"/>
          <ac:spMkLst>
            <pc:docMk/>
            <pc:sldMk cId="326239063" sldId="594"/>
            <ac:spMk id="9" creationId="{ADDB8337-15D5-CD31-6DFE-38C2B0D80713}"/>
          </ac:spMkLst>
        </pc:spChg>
        <pc:spChg chg="del mod">
          <ac:chgData name="Kerry Bardot" userId="a699e1f7-3387-4d5d-be2d-0e2b491228ef" providerId="ADAL" clId="{25FC4281-C7E2-4948-A168-7745212A8415}" dt="2025-03-12T13:15:14.654" v="3656" actId="478"/>
          <ac:spMkLst>
            <pc:docMk/>
            <pc:sldMk cId="326239063" sldId="594"/>
            <ac:spMk id="10" creationId="{22D30C9A-C8B0-68BE-3087-D1BA0E7FCACA}"/>
          </ac:spMkLst>
        </pc:spChg>
        <pc:spChg chg="del mod">
          <ac:chgData name="Kerry Bardot" userId="a699e1f7-3387-4d5d-be2d-0e2b491228ef" providerId="ADAL" clId="{25FC4281-C7E2-4948-A168-7745212A8415}" dt="2025-03-12T13:15:15.842" v="3657" actId="478"/>
          <ac:spMkLst>
            <pc:docMk/>
            <pc:sldMk cId="326239063" sldId="594"/>
            <ac:spMk id="11" creationId="{AE5342E1-5137-1735-022D-42B10C8AE912}"/>
          </ac:spMkLst>
        </pc:spChg>
        <pc:spChg chg="add mod">
          <ac:chgData name="Kerry Bardot" userId="a699e1f7-3387-4d5d-be2d-0e2b491228ef" providerId="ADAL" clId="{25FC4281-C7E2-4948-A168-7745212A8415}" dt="2025-03-12T14:33:23.914" v="5765" actId="1076"/>
          <ac:spMkLst>
            <pc:docMk/>
            <pc:sldMk cId="326239063" sldId="594"/>
            <ac:spMk id="12" creationId="{93924D54-6DD1-AD49-B734-019469D4BA2F}"/>
          </ac:spMkLst>
        </pc:spChg>
        <pc:spChg chg="add mod">
          <ac:chgData name="Kerry Bardot" userId="a699e1f7-3387-4d5d-be2d-0e2b491228ef" providerId="ADAL" clId="{25FC4281-C7E2-4948-A168-7745212A8415}" dt="2025-03-12T13:16:31.383" v="3674" actId="1076"/>
          <ac:spMkLst>
            <pc:docMk/>
            <pc:sldMk cId="326239063" sldId="594"/>
            <ac:spMk id="15" creationId="{5B25EED5-7973-3773-B6B9-F2339B1A010E}"/>
          </ac:spMkLst>
        </pc:spChg>
        <pc:spChg chg="add mod">
          <ac:chgData name="Kerry Bardot" userId="a699e1f7-3387-4d5d-be2d-0e2b491228ef" providerId="ADAL" clId="{25FC4281-C7E2-4948-A168-7745212A8415}" dt="2025-03-12T14:35:31.451" v="5785" actId="20577"/>
          <ac:spMkLst>
            <pc:docMk/>
            <pc:sldMk cId="326239063" sldId="594"/>
            <ac:spMk id="20" creationId="{6AB1D849-808D-D93A-B827-E983B2A0055D}"/>
          </ac:spMkLst>
        </pc:spChg>
        <pc:spChg chg="del">
          <ac:chgData name="Kerry Bardot" userId="a699e1f7-3387-4d5d-be2d-0e2b491228ef" providerId="ADAL" clId="{25FC4281-C7E2-4948-A168-7745212A8415}" dt="2025-03-12T13:08:20.369" v="3443" actId="478"/>
          <ac:spMkLst>
            <pc:docMk/>
            <pc:sldMk cId="326239063" sldId="594"/>
            <ac:spMk id="26" creationId="{606BB9D3-1AD3-5C44-62CA-95951FE503F3}"/>
          </ac:spMkLst>
        </pc:spChg>
        <pc:spChg chg="mod">
          <ac:chgData name="Kerry Bardot" userId="a699e1f7-3387-4d5d-be2d-0e2b491228ef" providerId="ADAL" clId="{25FC4281-C7E2-4948-A168-7745212A8415}" dt="2025-03-12T14:32:05.721" v="5742" actId="1076"/>
          <ac:spMkLst>
            <pc:docMk/>
            <pc:sldMk cId="326239063" sldId="594"/>
            <ac:spMk id="29" creationId="{3AC8B09A-A5F9-04B5-8757-0313EECE9D24}"/>
          </ac:spMkLst>
        </pc:spChg>
        <pc:grpChg chg="add mod">
          <ac:chgData name="Kerry Bardot" userId="a699e1f7-3387-4d5d-be2d-0e2b491228ef" providerId="ADAL" clId="{25FC4281-C7E2-4948-A168-7745212A8415}" dt="2025-03-12T14:33:28.677" v="5773" actId="1076"/>
          <ac:grpSpMkLst>
            <pc:docMk/>
            <pc:sldMk cId="326239063" sldId="594"/>
            <ac:grpSpMk id="16" creationId="{FE4B1440-7C0B-7B47-4827-F9A155AFB4B0}"/>
          </ac:grpSpMkLst>
        </pc:grpChg>
        <pc:picChg chg="add del mod">
          <ac:chgData name="Kerry Bardot" userId="a699e1f7-3387-4d5d-be2d-0e2b491228ef" providerId="ADAL" clId="{25FC4281-C7E2-4948-A168-7745212A8415}" dt="2025-03-12T13:16:11.396" v="3672" actId="478"/>
          <ac:picMkLst>
            <pc:docMk/>
            <pc:sldMk cId="326239063" sldId="594"/>
            <ac:picMk id="3" creationId="{CC2F76E9-E026-9807-ED7A-BA13F5561BC1}"/>
          </ac:picMkLst>
        </pc:picChg>
        <pc:picChg chg="add del mod">
          <ac:chgData name="Kerry Bardot" userId="a699e1f7-3387-4d5d-be2d-0e2b491228ef" providerId="ADAL" clId="{25FC4281-C7E2-4948-A168-7745212A8415}" dt="2025-03-12T13:16:11.396" v="3672" actId="478"/>
          <ac:picMkLst>
            <pc:docMk/>
            <pc:sldMk cId="326239063" sldId="594"/>
            <ac:picMk id="4" creationId="{B0D56A7F-CA22-4E3F-D8C7-C3ECC79190EF}"/>
          </ac:picMkLst>
        </pc:picChg>
        <pc:picChg chg="del">
          <ac:chgData name="Kerry Bardot" userId="a699e1f7-3387-4d5d-be2d-0e2b491228ef" providerId="ADAL" clId="{25FC4281-C7E2-4948-A168-7745212A8415}" dt="2025-03-12T13:08:18.379" v="3442" actId="478"/>
          <ac:picMkLst>
            <pc:docMk/>
            <pc:sldMk cId="326239063" sldId="594"/>
            <ac:picMk id="5" creationId="{783C5129-9FF5-39DC-F8EE-CA34775A77AA}"/>
          </ac:picMkLst>
        </pc:picChg>
        <pc:picChg chg="mod">
          <ac:chgData name="Kerry Bardot" userId="a699e1f7-3387-4d5d-be2d-0e2b491228ef" providerId="ADAL" clId="{25FC4281-C7E2-4948-A168-7745212A8415}" dt="2025-03-12T14:31:59.091" v="5738" actId="1076"/>
          <ac:picMkLst>
            <pc:docMk/>
            <pc:sldMk cId="326239063" sldId="594"/>
            <ac:picMk id="8" creationId="{54EB478E-66C0-D2DB-7730-DF271BA6A24C}"/>
          </ac:picMkLst>
        </pc:picChg>
        <pc:picChg chg="add del mod">
          <ac:chgData name="Kerry Bardot" userId="a699e1f7-3387-4d5d-be2d-0e2b491228ef" providerId="ADAL" clId="{25FC4281-C7E2-4948-A168-7745212A8415}" dt="2025-03-12T14:33:26.068" v="5770" actId="478"/>
          <ac:picMkLst>
            <pc:docMk/>
            <pc:sldMk cId="326239063" sldId="594"/>
            <ac:picMk id="13" creationId="{41A5B1AF-93EC-2DA7-2D17-89E4F6218B04}"/>
          </ac:picMkLst>
        </pc:picChg>
        <pc:picChg chg="add del mod">
          <ac:chgData name="Kerry Bardot" userId="a699e1f7-3387-4d5d-be2d-0e2b491228ef" providerId="ADAL" clId="{25FC4281-C7E2-4948-A168-7745212A8415}" dt="2025-03-12T14:33:27.053" v="5772" actId="478"/>
          <ac:picMkLst>
            <pc:docMk/>
            <pc:sldMk cId="326239063" sldId="594"/>
            <ac:picMk id="14" creationId="{6C90339E-32F8-7A22-3709-E2EAB0DF3675}"/>
          </ac:picMkLst>
        </pc:picChg>
        <pc:picChg chg="mod">
          <ac:chgData name="Kerry Bardot" userId="a699e1f7-3387-4d5d-be2d-0e2b491228ef" providerId="ADAL" clId="{25FC4281-C7E2-4948-A168-7745212A8415}" dt="2025-03-12T13:16:31.383" v="3674" actId="1076"/>
          <ac:picMkLst>
            <pc:docMk/>
            <pc:sldMk cId="326239063" sldId="594"/>
            <ac:picMk id="17" creationId="{D70E6247-92A8-E935-41FC-7F8F272311A1}"/>
          </ac:picMkLst>
        </pc:picChg>
        <pc:picChg chg="mod">
          <ac:chgData name="Kerry Bardot" userId="a699e1f7-3387-4d5d-be2d-0e2b491228ef" providerId="ADAL" clId="{25FC4281-C7E2-4948-A168-7745212A8415}" dt="2025-03-12T13:16:31.383" v="3674" actId="1076"/>
          <ac:picMkLst>
            <pc:docMk/>
            <pc:sldMk cId="326239063" sldId="594"/>
            <ac:picMk id="18" creationId="{83B19DB4-ED27-19E3-0D6F-885732497526}"/>
          </ac:picMkLst>
        </pc:picChg>
        <pc:picChg chg="add mod">
          <ac:chgData name="Kerry Bardot" userId="a699e1f7-3387-4d5d-be2d-0e2b491228ef" providerId="ADAL" clId="{25FC4281-C7E2-4948-A168-7745212A8415}" dt="2025-03-12T14:33:26.549" v="5771" actId="1076"/>
          <ac:picMkLst>
            <pc:docMk/>
            <pc:sldMk cId="326239063" sldId="594"/>
            <ac:picMk id="19" creationId="{540E8AE1-5085-83A2-9B45-C2F8806018B4}"/>
          </ac:picMkLst>
        </pc:picChg>
        <pc:picChg chg="add mod">
          <ac:chgData name="Kerry Bardot" userId="a699e1f7-3387-4d5d-be2d-0e2b491228ef" providerId="ADAL" clId="{25FC4281-C7E2-4948-A168-7745212A8415}" dt="2025-03-12T13:19:07.638" v="3728" actId="1076"/>
          <ac:picMkLst>
            <pc:docMk/>
            <pc:sldMk cId="326239063" sldId="594"/>
            <ac:picMk id="21" creationId="{83BD431B-652D-B6EB-AD13-1047C9E7D922}"/>
          </ac:picMkLst>
        </pc:picChg>
      </pc:sldChg>
      <pc:sldChg chg="modSp add mod modAnim">
        <pc:chgData name="Kerry Bardot" userId="a699e1f7-3387-4d5d-be2d-0e2b491228ef" providerId="ADAL" clId="{25FC4281-C7E2-4948-A168-7745212A8415}" dt="2025-03-13T02:04:28.869" v="6394"/>
        <pc:sldMkLst>
          <pc:docMk/>
          <pc:sldMk cId="3507727669" sldId="595"/>
        </pc:sldMkLst>
        <pc:spChg chg="mod">
          <ac:chgData name="Kerry Bardot" userId="a699e1f7-3387-4d5d-be2d-0e2b491228ef" providerId="ADAL" clId="{25FC4281-C7E2-4948-A168-7745212A8415}" dt="2025-03-12T14:35:41.659" v="5788" actId="1076"/>
          <ac:spMkLst>
            <pc:docMk/>
            <pc:sldMk cId="3507727669" sldId="595"/>
            <ac:spMk id="11" creationId="{42555573-D28D-9133-4B1A-D15940F5368B}"/>
          </ac:spMkLst>
        </pc:spChg>
        <pc:spChg chg="mod">
          <ac:chgData name="Kerry Bardot" userId="a699e1f7-3387-4d5d-be2d-0e2b491228ef" providerId="ADAL" clId="{25FC4281-C7E2-4948-A168-7745212A8415}" dt="2025-03-12T14:36:29.505" v="5799" actId="20577"/>
          <ac:spMkLst>
            <pc:docMk/>
            <pc:sldMk cId="3507727669" sldId="595"/>
            <ac:spMk id="16" creationId="{760E0AF8-1E83-7E29-05FC-57066BAC9CF8}"/>
          </ac:spMkLst>
        </pc:spChg>
      </pc:sldChg>
      <pc:sldChg chg="addSp modSp new mod modAnim">
        <pc:chgData name="Kerry Bardot" userId="a699e1f7-3387-4d5d-be2d-0e2b491228ef" providerId="ADAL" clId="{25FC4281-C7E2-4948-A168-7745212A8415}" dt="2025-03-12T13:52:28.355" v="4724" actId="207"/>
        <pc:sldMkLst>
          <pc:docMk/>
          <pc:sldMk cId="2357658042" sldId="596"/>
        </pc:sldMkLst>
        <pc:spChg chg="add mod">
          <ac:chgData name="Kerry Bardot" userId="a699e1f7-3387-4d5d-be2d-0e2b491228ef" providerId="ADAL" clId="{25FC4281-C7E2-4948-A168-7745212A8415}" dt="2025-03-12T13:52:28.355" v="4724" actId="207"/>
          <ac:spMkLst>
            <pc:docMk/>
            <pc:sldMk cId="2357658042" sldId="596"/>
            <ac:spMk id="2" creationId="{9F4FE251-E60F-C4F3-FD5C-9925F2090E83}"/>
          </ac:spMkLst>
        </pc:spChg>
        <pc:picChg chg="add mod">
          <ac:chgData name="Kerry Bardot" userId="a699e1f7-3387-4d5d-be2d-0e2b491228ef" providerId="ADAL" clId="{25FC4281-C7E2-4948-A168-7745212A8415}" dt="2025-03-12T13:44:23.785" v="4592" actId="14100"/>
          <ac:picMkLst>
            <pc:docMk/>
            <pc:sldMk cId="2357658042" sldId="596"/>
            <ac:picMk id="2050" creationId="{60BDBBAE-A138-BCB4-1019-3D8DFE3A2A4F}"/>
          </ac:picMkLst>
        </pc:picChg>
        <pc:picChg chg="add mod">
          <ac:chgData name="Kerry Bardot" userId="a699e1f7-3387-4d5d-be2d-0e2b491228ef" providerId="ADAL" clId="{25FC4281-C7E2-4948-A168-7745212A8415}" dt="2025-03-12T13:44:21.976" v="4591" actId="14100"/>
          <ac:picMkLst>
            <pc:docMk/>
            <pc:sldMk cId="2357658042" sldId="596"/>
            <ac:picMk id="2052" creationId="{2AEAF170-9DC9-C0BB-BED4-201D3866882E}"/>
          </ac:picMkLst>
        </pc:picChg>
      </pc:sldChg>
      <pc:sldChg chg="addSp delSp modSp add mod delAnim modAnim">
        <pc:chgData name="Kerry Bardot" userId="a699e1f7-3387-4d5d-be2d-0e2b491228ef" providerId="ADAL" clId="{25FC4281-C7E2-4948-A168-7745212A8415}" dt="2025-03-12T13:53:54.825" v="4740" actId="1076"/>
        <pc:sldMkLst>
          <pc:docMk/>
          <pc:sldMk cId="1918746599" sldId="597"/>
        </pc:sldMkLst>
        <pc:spChg chg="del">
          <ac:chgData name="Kerry Bardot" userId="a699e1f7-3387-4d5d-be2d-0e2b491228ef" providerId="ADAL" clId="{25FC4281-C7E2-4948-A168-7745212A8415}" dt="2025-03-12T13:46:58.585" v="4601" actId="478"/>
          <ac:spMkLst>
            <pc:docMk/>
            <pc:sldMk cId="1918746599" sldId="597"/>
            <ac:spMk id="4" creationId="{F3D65CD1-4E32-FD4A-9DC6-C784E2C33017}"/>
          </ac:spMkLst>
        </pc:spChg>
        <pc:spChg chg="mod">
          <ac:chgData name="Kerry Bardot" userId="a699e1f7-3387-4d5d-be2d-0e2b491228ef" providerId="ADAL" clId="{25FC4281-C7E2-4948-A168-7745212A8415}" dt="2025-03-12T13:53:54.825" v="4740" actId="1076"/>
          <ac:spMkLst>
            <pc:docMk/>
            <pc:sldMk cId="1918746599" sldId="597"/>
            <ac:spMk id="7" creationId="{219A75E3-D4BA-E6D6-82EC-FA884B19E011}"/>
          </ac:spMkLst>
        </pc:spChg>
        <pc:spChg chg="mod">
          <ac:chgData name="Kerry Bardot" userId="a699e1f7-3387-4d5d-be2d-0e2b491228ef" providerId="ADAL" clId="{25FC4281-C7E2-4948-A168-7745212A8415}" dt="2025-03-12T13:51:26.775" v="4710" actId="207"/>
          <ac:spMkLst>
            <pc:docMk/>
            <pc:sldMk cId="1918746599" sldId="597"/>
            <ac:spMk id="8" creationId="{A2A7A2F5-66EC-918A-67BA-631B75A02D9C}"/>
          </ac:spMkLst>
        </pc:spChg>
        <pc:spChg chg="mod">
          <ac:chgData name="Kerry Bardot" userId="a699e1f7-3387-4d5d-be2d-0e2b491228ef" providerId="ADAL" clId="{25FC4281-C7E2-4948-A168-7745212A8415}" dt="2025-03-12T13:51:21.967" v="4708" actId="207"/>
          <ac:spMkLst>
            <pc:docMk/>
            <pc:sldMk cId="1918746599" sldId="597"/>
            <ac:spMk id="9" creationId="{5931A6EC-AE65-5804-897D-F5A8DF89EC53}"/>
          </ac:spMkLst>
        </pc:spChg>
        <pc:spChg chg="mod">
          <ac:chgData name="Kerry Bardot" userId="a699e1f7-3387-4d5d-be2d-0e2b491228ef" providerId="ADAL" clId="{25FC4281-C7E2-4948-A168-7745212A8415}" dt="2025-03-12T13:47:07.748" v="4609" actId="1076"/>
          <ac:spMkLst>
            <pc:docMk/>
            <pc:sldMk cId="1918746599" sldId="597"/>
            <ac:spMk id="17" creationId="{8767FEE9-165D-AD9B-ABF9-2578BC51A987}"/>
          </ac:spMkLst>
        </pc:spChg>
        <pc:spChg chg="mod">
          <ac:chgData name="Kerry Bardot" userId="a699e1f7-3387-4d5d-be2d-0e2b491228ef" providerId="ADAL" clId="{25FC4281-C7E2-4948-A168-7745212A8415}" dt="2025-03-12T13:47:07.748" v="4609" actId="1076"/>
          <ac:spMkLst>
            <pc:docMk/>
            <pc:sldMk cId="1918746599" sldId="597"/>
            <ac:spMk id="65" creationId="{BE754F16-B32C-C7B8-F657-2024B80872FE}"/>
          </ac:spMkLst>
        </pc:spChg>
        <pc:picChg chg="add mod">
          <ac:chgData name="Kerry Bardot" userId="a699e1f7-3387-4d5d-be2d-0e2b491228ef" providerId="ADAL" clId="{25FC4281-C7E2-4948-A168-7745212A8415}" dt="2025-03-12T13:49:29.744" v="4654" actId="1076"/>
          <ac:picMkLst>
            <pc:docMk/>
            <pc:sldMk cId="1918746599" sldId="597"/>
            <ac:picMk id="2" creationId="{42217AFC-3618-EA3F-6FC2-330CF9659300}"/>
          </ac:picMkLst>
        </pc:picChg>
        <pc:picChg chg="del">
          <ac:chgData name="Kerry Bardot" userId="a699e1f7-3387-4d5d-be2d-0e2b491228ef" providerId="ADAL" clId="{25FC4281-C7E2-4948-A168-7745212A8415}" dt="2025-03-12T13:46:59.248" v="4602" actId="478"/>
          <ac:picMkLst>
            <pc:docMk/>
            <pc:sldMk cId="1918746599" sldId="597"/>
            <ac:picMk id="11" creationId="{477D484B-89CA-10BB-00C2-322238D87B23}"/>
          </ac:picMkLst>
        </pc:picChg>
        <pc:picChg chg="mod">
          <ac:chgData name="Kerry Bardot" userId="a699e1f7-3387-4d5d-be2d-0e2b491228ef" providerId="ADAL" clId="{25FC4281-C7E2-4948-A168-7745212A8415}" dt="2025-03-12T13:47:07.748" v="4609" actId="1076"/>
          <ac:picMkLst>
            <pc:docMk/>
            <pc:sldMk cId="1918746599" sldId="597"/>
            <ac:picMk id="14" creationId="{E32C4C22-1C8C-5E68-053D-6099AB136622}"/>
          </ac:picMkLst>
        </pc:picChg>
        <pc:picChg chg="del mod">
          <ac:chgData name="Kerry Bardot" userId="a699e1f7-3387-4d5d-be2d-0e2b491228ef" providerId="ADAL" clId="{25FC4281-C7E2-4948-A168-7745212A8415}" dt="2025-03-12T13:49:26.729" v="4652" actId="478"/>
          <ac:picMkLst>
            <pc:docMk/>
            <pc:sldMk cId="1918746599" sldId="597"/>
            <ac:picMk id="15" creationId="{EB8BAB5D-1E7A-A81C-688E-E2A7AABD6480}"/>
          </ac:picMkLst>
        </pc:picChg>
        <pc:picChg chg="mod">
          <ac:chgData name="Kerry Bardot" userId="a699e1f7-3387-4d5d-be2d-0e2b491228ef" providerId="ADAL" clId="{25FC4281-C7E2-4948-A168-7745212A8415}" dt="2025-03-12T13:47:07.748" v="4609" actId="1076"/>
          <ac:picMkLst>
            <pc:docMk/>
            <pc:sldMk cId="1918746599" sldId="597"/>
            <ac:picMk id="16" creationId="{22566B7C-F290-E75D-E11F-01CD2EFD4682}"/>
          </ac:picMkLst>
        </pc:picChg>
        <pc:picChg chg="del">
          <ac:chgData name="Kerry Bardot" userId="a699e1f7-3387-4d5d-be2d-0e2b491228ef" providerId="ADAL" clId="{25FC4281-C7E2-4948-A168-7745212A8415}" dt="2025-03-12T13:47:00.179" v="4603" actId="478"/>
          <ac:picMkLst>
            <pc:docMk/>
            <pc:sldMk cId="1918746599" sldId="597"/>
            <ac:picMk id="20" creationId="{03663B83-BC32-A57C-61F5-2D545CB23096}"/>
          </ac:picMkLst>
        </pc:picChg>
        <pc:picChg chg="del">
          <ac:chgData name="Kerry Bardot" userId="a699e1f7-3387-4d5d-be2d-0e2b491228ef" providerId="ADAL" clId="{25FC4281-C7E2-4948-A168-7745212A8415}" dt="2025-03-12T13:47:00.617" v="4604" actId="478"/>
          <ac:picMkLst>
            <pc:docMk/>
            <pc:sldMk cId="1918746599" sldId="597"/>
            <ac:picMk id="22" creationId="{776FF494-C8C9-34F8-C430-4DCD2A8AEF32}"/>
          </ac:picMkLst>
        </pc:picChg>
        <pc:picChg chg="del">
          <ac:chgData name="Kerry Bardot" userId="a699e1f7-3387-4d5d-be2d-0e2b491228ef" providerId="ADAL" clId="{25FC4281-C7E2-4948-A168-7745212A8415}" dt="2025-03-12T13:47:01.137" v="4605" actId="478"/>
          <ac:picMkLst>
            <pc:docMk/>
            <pc:sldMk cId="1918746599" sldId="597"/>
            <ac:picMk id="24" creationId="{EBBE08AF-A246-4E09-CDEA-9BDFF8A207D9}"/>
          </ac:picMkLst>
        </pc:picChg>
        <pc:picChg chg="del">
          <ac:chgData name="Kerry Bardot" userId="a699e1f7-3387-4d5d-be2d-0e2b491228ef" providerId="ADAL" clId="{25FC4281-C7E2-4948-A168-7745212A8415}" dt="2025-03-12T13:47:01.929" v="4606" actId="478"/>
          <ac:picMkLst>
            <pc:docMk/>
            <pc:sldMk cId="1918746599" sldId="597"/>
            <ac:picMk id="26" creationId="{04A5466C-414D-BA9B-2B94-D41C04FE83F1}"/>
          </ac:picMkLst>
        </pc:picChg>
        <pc:picChg chg="del">
          <ac:chgData name="Kerry Bardot" userId="a699e1f7-3387-4d5d-be2d-0e2b491228ef" providerId="ADAL" clId="{25FC4281-C7E2-4948-A168-7745212A8415}" dt="2025-03-12T13:47:03.022" v="4608" actId="478"/>
          <ac:picMkLst>
            <pc:docMk/>
            <pc:sldMk cId="1918746599" sldId="597"/>
            <ac:picMk id="28" creationId="{D3BD76F7-D512-605E-B55A-F07D0EFBD3BF}"/>
          </ac:picMkLst>
        </pc:picChg>
        <pc:picChg chg="del">
          <ac:chgData name="Kerry Bardot" userId="a699e1f7-3387-4d5d-be2d-0e2b491228ef" providerId="ADAL" clId="{25FC4281-C7E2-4948-A168-7745212A8415}" dt="2025-03-12T13:47:02.368" v="4607" actId="478"/>
          <ac:picMkLst>
            <pc:docMk/>
            <pc:sldMk cId="1918746599" sldId="597"/>
            <ac:picMk id="30" creationId="{D90D8C3A-012E-116C-2817-65943594AD71}"/>
          </ac:picMkLst>
        </pc:picChg>
      </pc:sldChg>
      <pc:sldChg chg="addSp delSp modSp add mod modAnim">
        <pc:chgData name="Kerry Bardot" userId="a699e1f7-3387-4d5d-be2d-0e2b491228ef" providerId="ADAL" clId="{25FC4281-C7E2-4948-A168-7745212A8415}" dt="2025-03-12T14:47:04.122" v="6244" actId="1076"/>
        <pc:sldMkLst>
          <pc:docMk/>
          <pc:sldMk cId="2600963372" sldId="598"/>
        </pc:sldMkLst>
        <pc:spChg chg="mod">
          <ac:chgData name="Kerry Bardot" userId="a699e1f7-3387-4d5d-be2d-0e2b491228ef" providerId="ADAL" clId="{25FC4281-C7E2-4948-A168-7745212A8415}" dt="2025-03-12T14:44:15.826" v="6171" actId="1076"/>
          <ac:spMkLst>
            <pc:docMk/>
            <pc:sldMk cId="2600963372" sldId="598"/>
            <ac:spMk id="2" creationId="{9F4FE251-E60F-C4F3-FD5C-9925F2090E83}"/>
          </ac:spMkLst>
        </pc:spChg>
        <pc:spChg chg="add mod">
          <ac:chgData name="Kerry Bardot" userId="a699e1f7-3387-4d5d-be2d-0e2b491228ef" providerId="ADAL" clId="{25FC4281-C7E2-4948-A168-7745212A8415}" dt="2025-03-12T14:46:17.434" v="6181" actId="1076"/>
          <ac:spMkLst>
            <pc:docMk/>
            <pc:sldMk cId="2600963372" sldId="598"/>
            <ac:spMk id="3" creationId="{8023A4AA-1B20-C676-8954-1632CADF0286}"/>
          </ac:spMkLst>
        </pc:spChg>
        <pc:spChg chg="add mod">
          <ac:chgData name="Kerry Bardot" userId="a699e1f7-3387-4d5d-be2d-0e2b491228ef" providerId="ADAL" clId="{25FC4281-C7E2-4948-A168-7745212A8415}" dt="2025-03-12T14:47:04.122" v="6244" actId="1076"/>
          <ac:spMkLst>
            <pc:docMk/>
            <pc:sldMk cId="2600963372" sldId="598"/>
            <ac:spMk id="6" creationId="{5BF5FDCF-611F-CF0D-5C18-D8B9D08622F4}"/>
          </ac:spMkLst>
        </pc:spChg>
        <pc:picChg chg="add mod">
          <ac:chgData name="Kerry Bardot" userId="a699e1f7-3387-4d5d-be2d-0e2b491228ef" providerId="ADAL" clId="{25FC4281-C7E2-4948-A168-7745212A8415}" dt="2025-03-12T14:44:22.270" v="6172" actId="1076"/>
          <ac:picMkLst>
            <pc:docMk/>
            <pc:sldMk cId="2600963372" sldId="598"/>
            <ac:picMk id="4" creationId="{4F8258F2-F4DB-DF6B-44E9-B3353AF61263}"/>
          </ac:picMkLst>
        </pc:picChg>
        <pc:picChg chg="add mod">
          <ac:chgData name="Kerry Bardot" userId="a699e1f7-3387-4d5d-be2d-0e2b491228ef" providerId="ADAL" clId="{25FC4281-C7E2-4948-A168-7745212A8415}" dt="2025-03-12T14:46:11.220" v="6179" actId="1076"/>
          <ac:picMkLst>
            <pc:docMk/>
            <pc:sldMk cId="2600963372" sldId="598"/>
            <ac:picMk id="5" creationId="{6143AF34-DBD3-E32C-43C3-C2F51CA015EB}"/>
          </ac:picMkLst>
        </pc:picChg>
        <pc:picChg chg="del">
          <ac:chgData name="Kerry Bardot" userId="a699e1f7-3387-4d5d-be2d-0e2b491228ef" providerId="ADAL" clId="{25FC4281-C7E2-4948-A168-7745212A8415}" dt="2025-03-12T14:41:21.284" v="5878" actId="478"/>
          <ac:picMkLst>
            <pc:docMk/>
            <pc:sldMk cId="2600963372" sldId="598"/>
            <ac:picMk id="2050" creationId="{60BDBBAE-A138-BCB4-1019-3D8DFE3A2A4F}"/>
          </ac:picMkLst>
        </pc:picChg>
        <pc:picChg chg="del">
          <ac:chgData name="Kerry Bardot" userId="a699e1f7-3387-4d5d-be2d-0e2b491228ef" providerId="ADAL" clId="{25FC4281-C7E2-4948-A168-7745212A8415}" dt="2025-03-12T14:41:20.530" v="5877" actId="478"/>
          <ac:picMkLst>
            <pc:docMk/>
            <pc:sldMk cId="2600963372" sldId="598"/>
            <ac:picMk id="2052" creationId="{2AEAF170-9DC9-C0BB-BED4-201D3866882E}"/>
          </ac:picMkLst>
        </pc:picChg>
      </pc:sldChg>
      <pc:sldChg chg="add del">
        <pc:chgData name="Kerry Bardot" userId="a699e1f7-3387-4d5d-be2d-0e2b491228ef" providerId="ADAL" clId="{25FC4281-C7E2-4948-A168-7745212A8415}" dt="2025-03-13T01:59:18.522" v="6314" actId="47"/>
        <pc:sldMkLst>
          <pc:docMk/>
          <pc:sldMk cId="94848915" sldId="59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DCD175B6-1911-4230-96CD-2E2D7E8B0367}" type="datetimeFigureOut">
              <a:rPr lang="en-AU" smtClean="0"/>
              <a:t>22/07/2025</a:t>
            </a:fld>
            <a:endParaRPr lang="en-AU"/>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E0F8D66C-F79D-4A80-9672-DAAC40F433AB}" type="slidenum">
              <a:rPr lang="en-AU" smtClean="0"/>
              <a:t>‹#›</a:t>
            </a:fld>
            <a:endParaRPr lang="en-AU"/>
          </a:p>
        </p:txBody>
      </p:sp>
    </p:spTree>
    <p:extLst>
      <p:ext uri="{BB962C8B-B14F-4D97-AF65-F5344CB8AC3E}">
        <p14:creationId xmlns:p14="http://schemas.microsoft.com/office/powerpoint/2010/main" val="811260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8" name="Picture 17" descr="A poster of a workshop&#10;&#10;Description automatically generated">
            <a:extLst>
              <a:ext uri="{FF2B5EF4-FFF2-40B4-BE49-F238E27FC236}">
                <a16:creationId xmlns:a16="http://schemas.microsoft.com/office/drawing/2014/main" id="{ABDF001D-9EC3-710F-61D2-DEF1686573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1" y="0"/>
            <a:ext cx="12325350" cy="6858000"/>
          </a:xfrm>
          <a:prstGeom prst="rect">
            <a:avLst/>
          </a:prstGeom>
        </p:spPr>
      </p:pic>
      <p:sp>
        <p:nvSpPr>
          <p:cNvPr id="2" name="Title 1">
            <a:extLst>
              <a:ext uri="{FF2B5EF4-FFF2-40B4-BE49-F238E27FC236}">
                <a16:creationId xmlns:a16="http://schemas.microsoft.com/office/drawing/2014/main" id="{52F5F497-5AE9-6B0B-5365-4A868635B1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F3B2F0-E1AA-B649-1E38-84C7300C19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Rectangle 14">
            <a:extLst>
              <a:ext uri="{FF2B5EF4-FFF2-40B4-BE49-F238E27FC236}">
                <a16:creationId xmlns:a16="http://schemas.microsoft.com/office/drawing/2014/main" id="{87E0ABBD-BE8E-B3E7-56F9-34E2F5190467}"/>
              </a:ext>
            </a:extLst>
          </p:cNvPr>
          <p:cNvSpPr/>
          <p:nvPr userDrawn="1"/>
        </p:nvSpPr>
        <p:spPr>
          <a:xfrm>
            <a:off x="250701" y="227012"/>
            <a:ext cx="11557247" cy="6223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AB368D7-20EB-C82A-0311-735C64C5B535}"/>
              </a:ext>
            </a:extLst>
          </p:cNvPr>
          <p:cNvSpPr txBox="1"/>
          <p:nvPr userDrawn="1"/>
        </p:nvSpPr>
        <p:spPr>
          <a:xfrm>
            <a:off x="-214800" y="6596260"/>
            <a:ext cx="7483202" cy="307777"/>
          </a:xfrm>
          <a:prstGeom prst="rect">
            <a:avLst/>
          </a:prstGeom>
          <a:noFill/>
        </p:spPr>
        <p:txBody>
          <a:bodyPr wrap="none" rtlCol="0">
            <a:spAutoFit/>
          </a:bodyPr>
          <a:lstStyle/>
          <a:p>
            <a:pPr algn="ctr"/>
            <a:r>
              <a:rPr lang="en-US" sz="1400" dirty="0">
                <a:solidFill>
                  <a:schemeClr val="bg1"/>
                </a:solidFill>
              </a:rPr>
              <a:t>Improving </a:t>
            </a:r>
            <a:r>
              <a:rPr lang="en-US" sz="1400">
                <a:solidFill>
                  <a:schemeClr val="bg1"/>
                </a:solidFill>
              </a:rPr>
              <a:t>Understanding and </a:t>
            </a:r>
            <a:r>
              <a:rPr lang="en-US" sz="1400" dirty="0">
                <a:solidFill>
                  <a:schemeClr val="bg1"/>
                </a:solidFill>
              </a:rPr>
              <a:t>Treatment of Uncertainty in Groundwater </a:t>
            </a:r>
            <a:r>
              <a:rPr lang="en-US" sz="1400">
                <a:solidFill>
                  <a:schemeClr val="bg1"/>
                </a:solidFill>
              </a:rPr>
              <a:t>Science and </a:t>
            </a:r>
            <a:r>
              <a:rPr lang="en-US" sz="1400" dirty="0">
                <a:solidFill>
                  <a:schemeClr val="bg1"/>
                </a:solidFill>
              </a:rPr>
              <a:t>Management</a:t>
            </a:r>
          </a:p>
        </p:txBody>
      </p:sp>
      <p:sp>
        <p:nvSpPr>
          <p:cNvPr id="19" name="TextBox 18">
            <a:extLst>
              <a:ext uri="{FF2B5EF4-FFF2-40B4-BE49-F238E27FC236}">
                <a16:creationId xmlns:a16="http://schemas.microsoft.com/office/drawing/2014/main" id="{0B4EFC33-862E-A313-D3EF-49B0E5ECCCF8}"/>
              </a:ext>
            </a:extLst>
          </p:cNvPr>
          <p:cNvSpPr txBox="1"/>
          <p:nvPr userDrawn="1"/>
        </p:nvSpPr>
        <p:spPr>
          <a:xfrm>
            <a:off x="8915400" y="6585900"/>
            <a:ext cx="3067050" cy="307777"/>
          </a:xfrm>
          <a:prstGeom prst="rect">
            <a:avLst/>
          </a:prstGeom>
          <a:noFill/>
        </p:spPr>
        <p:txBody>
          <a:bodyPr wrap="square" rtlCol="0">
            <a:spAutoFit/>
          </a:bodyPr>
          <a:lstStyle/>
          <a:p>
            <a:r>
              <a:rPr lang="en-US" sz="1400" dirty="0">
                <a:solidFill>
                  <a:schemeClr val="bg1"/>
                </a:solidFill>
              </a:rPr>
              <a:t>11, 18, and 25 February 2025</a:t>
            </a:r>
          </a:p>
        </p:txBody>
      </p:sp>
    </p:spTree>
    <p:extLst>
      <p:ext uri="{BB962C8B-B14F-4D97-AF65-F5344CB8AC3E}">
        <p14:creationId xmlns:p14="http://schemas.microsoft.com/office/powerpoint/2010/main" val="444144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5B27E-B1E4-68AD-5DE7-C6955B57BD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4A86BE-AED4-4F2B-1A00-A6D46F604B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83CDEB-9340-F65C-EF83-94A813474F52}"/>
              </a:ext>
            </a:extLst>
          </p:cNvPr>
          <p:cNvSpPr>
            <a:spLocks noGrp="1"/>
          </p:cNvSpPr>
          <p:nvPr>
            <p:ph type="dt" sz="half" idx="10"/>
          </p:nvPr>
        </p:nvSpPr>
        <p:spPr/>
        <p:txBody>
          <a:bodyPr/>
          <a:lstStyle/>
          <a:p>
            <a:fld id="{0D7FBEE1-834A-45D6-B9E0-75C7DFE6A31E}" type="datetimeFigureOut">
              <a:rPr lang="en-US" smtClean="0"/>
              <a:t>7/22/2025</a:t>
            </a:fld>
            <a:endParaRPr lang="en-US"/>
          </a:p>
        </p:txBody>
      </p:sp>
      <p:sp>
        <p:nvSpPr>
          <p:cNvPr id="5" name="Footer Placeholder 4">
            <a:extLst>
              <a:ext uri="{FF2B5EF4-FFF2-40B4-BE49-F238E27FC236}">
                <a16:creationId xmlns:a16="http://schemas.microsoft.com/office/drawing/2014/main" id="{E396B143-7D65-BA1C-3C78-D4EA4C56E2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8D8513-31E7-0709-AE08-054BEBED8AF3}"/>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3663128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56112A-85C6-1082-3338-353B90F16B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02FB15-7FB2-28ED-CC8B-5B2229AE24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F50F47-8F40-5095-5D5C-3ACE1B71F513}"/>
              </a:ext>
            </a:extLst>
          </p:cNvPr>
          <p:cNvSpPr>
            <a:spLocks noGrp="1"/>
          </p:cNvSpPr>
          <p:nvPr>
            <p:ph type="dt" sz="half" idx="10"/>
          </p:nvPr>
        </p:nvSpPr>
        <p:spPr/>
        <p:txBody>
          <a:bodyPr/>
          <a:lstStyle/>
          <a:p>
            <a:fld id="{0D7FBEE1-834A-45D6-B9E0-75C7DFE6A31E}" type="datetimeFigureOut">
              <a:rPr lang="en-US" smtClean="0"/>
              <a:t>7/22/2025</a:t>
            </a:fld>
            <a:endParaRPr lang="en-US"/>
          </a:p>
        </p:txBody>
      </p:sp>
      <p:sp>
        <p:nvSpPr>
          <p:cNvPr id="5" name="Footer Placeholder 4">
            <a:extLst>
              <a:ext uri="{FF2B5EF4-FFF2-40B4-BE49-F238E27FC236}">
                <a16:creationId xmlns:a16="http://schemas.microsoft.com/office/drawing/2014/main" id="{F6A6C6D3-051F-65A3-33C8-0FA70343E0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02A3A-C4FE-96CA-F832-C813C87D3EFD}"/>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2496230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B0F40-4122-6520-3575-DC9545B818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09F394-9B2A-C322-8B23-B50D9E6F49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A6A118-EBC3-F9A8-4157-E5C5B11781C1}"/>
              </a:ext>
            </a:extLst>
          </p:cNvPr>
          <p:cNvSpPr>
            <a:spLocks noGrp="1"/>
          </p:cNvSpPr>
          <p:nvPr>
            <p:ph type="dt" sz="half" idx="10"/>
          </p:nvPr>
        </p:nvSpPr>
        <p:spPr/>
        <p:txBody>
          <a:bodyPr/>
          <a:lstStyle/>
          <a:p>
            <a:fld id="{0D7FBEE1-834A-45D6-B9E0-75C7DFE6A31E}" type="datetimeFigureOut">
              <a:rPr lang="en-US" smtClean="0"/>
              <a:t>7/22/2025</a:t>
            </a:fld>
            <a:endParaRPr lang="en-US"/>
          </a:p>
        </p:txBody>
      </p:sp>
      <p:sp>
        <p:nvSpPr>
          <p:cNvPr id="5" name="Footer Placeholder 4">
            <a:extLst>
              <a:ext uri="{FF2B5EF4-FFF2-40B4-BE49-F238E27FC236}">
                <a16:creationId xmlns:a16="http://schemas.microsoft.com/office/drawing/2014/main" id="{96139588-04AC-622E-4810-AB2EE8DA5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A15FA-2A4D-E773-13FC-CEF66C02E820}"/>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4057937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F0127-827E-6ACA-A45A-CF1BF465C4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C57F1A-E235-77E0-02F5-6188FB06A9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D3625E-47E5-6C35-A5A2-6E04800EC7F0}"/>
              </a:ext>
            </a:extLst>
          </p:cNvPr>
          <p:cNvSpPr>
            <a:spLocks noGrp="1"/>
          </p:cNvSpPr>
          <p:nvPr>
            <p:ph type="dt" sz="half" idx="10"/>
          </p:nvPr>
        </p:nvSpPr>
        <p:spPr/>
        <p:txBody>
          <a:bodyPr/>
          <a:lstStyle/>
          <a:p>
            <a:fld id="{0D7FBEE1-834A-45D6-B9E0-75C7DFE6A31E}" type="datetimeFigureOut">
              <a:rPr lang="en-US" smtClean="0"/>
              <a:t>7/22/2025</a:t>
            </a:fld>
            <a:endParaRPr lang="en-US"/>
          </a:p>
        </p:txBody>
      </p:sp>
      <p:sp>
        <p:nvSpPr>
          <p:cNvPr id="5" name="Footer Placeholder 4">
            <a:extLst>
              <a:ext uri="{FF2B5EF4-FFF2-40B4-BE49-F238E27FC236}">
                <a16:creationId xmlns:a16="http://schemas.microsoft.com/office/drawing/2014/main" id="{399B1640-E610-342B-3D0F-C04B07DD73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D079D4-296D-0D21-DEA2-2016DD486EFA}"/>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1618020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0EA3E-A7EE-57EB-8A05-F802B6AE6E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D1A5C1-7E85-2122-545E-A40A0965FE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4AFF39-7BA7-889F-016B-55EFA7FCF4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BCA6D0-2B3A-BACF-D785-C1A35B54BAAC}"/>
              </a:ext>
            </a:extLst>
          </p:cNvPr>
          <p:cNvSpPr>
            <a:spLocks noGrp="1"/>
          </p:cNvSpPr>
          <p:nvPr>
            <p:ph type="dt" sz="half" idx="10"/>
          </p:nvPr>
        </p:nvSpPr>
        <p:spPr/>
        <p:txBody>
          <a:bodyPr/>
          <a:lstStyle/>
          <a:p>
            <a:fld id="{0D7FBEE1-834A-45D6-B9E0-75C7DFE6A31E}" type="datetimeFigureOut">
              <a:rPr lang="en-US" smtClean="0"/>
              <a:t>7/22/2025</a:t>
            </a:fld>
            <a:endParaRPr lang="en-US"/>
          </a:p>
        </p:txBody>
      </p:sp>
      <p:sp>
        <p:nvSpPr>
          <p:cNvPr id="6" name="Footer Placeholder 5">
            <a:extLst>
              <a:ext uri="{FF2B5EF4-FFF2-40B4-BE49-F238E27FC236}">
                <a16:creationId xmlns:a16="http://schemas.microsoft.com/office/drawing/2014/main" id="{457F08D2-EBEF-3B05-F413-329C76C76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DE3FFA-2F99-9D55-B56A-9F8EF56AEA25}"/>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4202373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8F10A-52DB-A96F-7748-7AC7DA4143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5590CD-CE06-770A-5E25-D53234B615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08FE0D-B3CE-422F-94CC-16945C88AF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F00D4C-1C71-F297-A9F4-E8525C544F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029EAE-14C4-AB14-EF35-AB22F2FEF4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516256-6152-C934-CFCB-7E3C3A3F625F}"/>
              </a:ext>
            </a:extLst>
          </p:cNvPr>
          <p:cNvSpPr>
            <a:spLocks noGrp="1"/>
          </p:cNvSpPr>
          <p:nvPr>
            <p:ph type="dt" sz="half" idx="10"/>
          </p:nvPr>
        </p:nvSpPr>
        <p:spPr/>
        <p:txBody>
          <a:bodyPr/>
          <a:lstStyle/>
          <a:p>
            <a:fld id="{0D7FBEE1-834A-45D6-B9E0-75C7DFE6A31E}" type="datetimeFigureOut">
              <a:rPr lang="en-US" smtClean="0"/>
              <a:t>7/22/2025</a:t>
            </a:fld>
            <a:endParaRPr lang="en-US"/>
          </a:p>
        </p:txBody>
      </p:sp>
      <p:sp>
        <p:nvSpPr>
          <p:cNvPr id="8" name="Footer Placeholder 7">
            <a:extLst>
              <a:ext uri="{FF2B5EF4-FFF2-40B4-BE49-F238E27FC236}">
                <a16:creationId xmlns:a16="http://schemas.microsoft.com/office/drawing/2014/main" id="{3320D0D2-62A5-30FC-7BAA-DB3D3539C5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D605A5-7CA6-B554-9302-13F1D95609A6}"/>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3004929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189E-3665-8ED8-6384-94D3D31EC9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C3B4EC-FF94-1DDD-DD00-914E14A64C3A}"/>
              </a:ext>
            </a:extLst>
          </p:cNvPr>
          <p:cNvSpPr>
            <a:spLocks noGrp="1"/>
          </p:cNvSpPr>
          <p:nvPr>
            <p:ph type="dt" sz="half" idx="10"/>
          </p:nvPr>
        </p:nvSpPr>
        <p:spPr/>
        <p:txBody>
          <a:bodyPr/>
          <a:lstStyle/>
          <a:p>
            <a:fld id="{0D7FBEE1-834A-45D6-B9E0-75C7DFE6A31E}" type="datetimeFigureOut">
              <a:rPr lang="en-US" smtClean="0"/>
              <a:t>7/22/2025</a:t>
            </a:fld>
            <a:endParaRPr lang="en-US"/>
          </a:p>
        </p:txBody>
      </p:sp>
      <p:sp>
        <p:nvSpPr>
          <p:cNvPr id="4" name="Footer Placeholder 3">
            <a:extLst>
              <a:ext uri="{FF2B5EF4-FFF2-40B4-BE49-F238E27FC236}">
                <a16:creationId xmlns:a16="http://schemas.microsoft.com/office/drawing/2014/main" id="{A4A5C064-13FB-D138-1973-EBD6257CDF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5A3718-2C43-98EE-F6D8-BDD166D06986}"/>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595372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190D67-5CA3-6127-7E8F-7D3D5AFEC7BA}"/>
              </a:ext>
            </a:extLst>
          </p:cNvPr>
          <p:cNvSpPr>
            <a:spLocks noGrp="1"/>
          </p:cNvSpPr>
          <p:nvPr>
            <p:ph type="dt" sz="half" idx="10"/>
          </p:nvPr>
        </p:nvSpPr>
        <p:spPr/>
        <p:txBody>
          <a:bodyPr/>
          <a:lstStyle/>
          <a:p>
            <a:fld id="{0D7FBEE1-834A-45D6-B9E0-75C7DFE6A31E}" type="datetimeFigureOut">
              <a:rPr lang="en-US" smtClean="0"/>
              <a:t>7/22/2025</a:t>
            </a:fld>
            <a:endParaRPr lang="en-US"/>
          </a:p>
        </p:txBody>
      </p:sp>
      <p:sp>
        <p:nvSpPr>
          <p:cNvPr id="3" name="Footer Placeholder 2">
            <a:extLst>
              <a:ext uri="{FF2B5EF4-FFF2-40B4-BE49-F238E27FC236}">
                <a16:creationId xmlns:a16="http://schemas.microsoft.com/office/drawing/2014/main" id="{C2ABF124-1E14-284B-7E47-7A1B2687FA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ACC4A5-53F7-E534-92E1-E026BB4A8127}"/>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2164445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03AC0-68B3-A15F-AE92-B7E70EDC80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4566D8-0BC4-0497-251E-E71DC18643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73A0D6-5F81-16FC-4FBD-2EB19F4CFF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F95CB-E2D0-9D0B-3E13-18E6D72CB55A}"/>
              </a:ext>
            </a:extLst>
          </p:cNvPr>
          <p:cNvSpPr>
            <a:spLocks noGrp="1"/>
          </p:cNvSpPr>
          <p:nvPr>
            <p:ph type="dt" sz="half" idx="10"/>
          </p:nvPr>
        </p:nvSpPr>
        <p:spPr/>
        <p:txBody>
          <a:bodyPr/>
          <a:lstStyle/>
          <a:p>
            <a:fld id="{0D7FBEE1-834A-45D6-B9E0-75C7DFE6A31E}" type="datetimeFigureOut">
              <a:rPr lang="en-US" smtClean="0"/>
              <a:t>7/22/2025</a:t>
            </a:fld>
            <a:endParaRPr lang="en-US"/>
          </a:p>
        </p:txBody>
      </p:sp>
      <p:sp>
        <p:nvSpPr>
          <p:cNvPr id="6" name="Footer Placeholder 5">
            <a:extLst>
              <a:ext uri="{FF2B5EF4-FFF2-40B4-BE49-F238E27FC236}">
                <a16:creationId xmlns:a16="http://schemas.microsoft.com/office/drawing/2014/main" id="{29AA9DFA-387A-484D-75B7-B66B18D381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4955CA-8288-531D-4FCC-43A7A2F1C7D5}"/>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3681004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4FFB3-36DA-9E0F-6F17-427C0D7334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2CECE5-27BD-D762-EDDB-21FA1100A5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F6F49B-5852-943D-39EB-E9D94F1962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92B0B9-6C85-B454-0815-27CD5DBD99D6}"/>
              </a:ext>
            </a:extLst>
          </p:cNvPr>
          <p:cNvSpPr>
            <a:spLocks noGrp="1"/>
          </p:cNvSpPr>
          <p:nvPr>
            <p:ph type="dt" sz="half" idx="10"/>
          </p:nvPr>
        </p:nvSpPr>
        <p:spPr/>
        <p:txBody>
          <a:bodyPr/>
          <a:lstStyle/>
          <a:p>
            <a:fld id="{0D7FBEE1-834A-45D6-B9E0-75C7DFE6A31E}" type="datetimeFigureOut">
              <a:rPr lang="en-US" smtClean="0"/>
              <a:t>7/22/2025</a:t>
            </a:fld>
            <a:endParaRPr lang="en-US"/>
          </a:p>
        </p:txBody>
      </p:sp>
      <p:sp>
        <p:nvSpPr>
          <p:cNvPr id="6" name="Footer Placeholder 5">
            <a:extLst>
              <a:ext uri="{FF2B5EF4-FFF2-40B4-BE49-F238E27FC236}">
                <a16:creationId xmlns:a16="http://schemas.microsoft.com/office/drawing/2014/main" id="{979F984F-656A-40A0-1CBB-2642D5B829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427627-8268-B32C-668E-D57F107370E7}"/>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628818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DE0C8A-804F-4DAE-7B72-4701965BB0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Addressing Structural Uncertainty</a:t>
            </a:r>
          </a:p>
        </p:txBody>
      </p:sp>
      <p:sp>
        <p:nvSpPr>
          <p:cNvPr id="3" name="Text Placeholder 2">
            <a:extLst>
              <a:ext uri="{FF2B5EF4-FFF2-40B4-BE49-F238E27FC236}">
                <a16:creationId xmlns:a16="http://schemas.microsoft.com/office/drawing/2014/main" id="{491A78F7-82BB-3F2A-B8E0-776233773A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625033-6722-2F4A-0361-FE836D3260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7FBEE1-834A-45D6-B9E0-75C7DFE6A31E}" type="datetimeFigureOut">
              <a:rPr lang="en-US" smtClean="0"/>
              <a:t>7/22/2025</a:t>
            </a:fld>
            <a:endParaRPr lang="en-US"/>
          </a:p>
        </p:txBody>
      </p:sp>
      <p:sp>
        <p:nvSpPr>
          <p:cNvPr id="5" name="Footer Placeholder 4">
            <a:extLst>
              <a:ext uri="{FF2B5EF4-FFF2-40B4-BE49-F238E27FC236}">
                <a16:creationId xmlns:a16="http://schemas.microsoft.com/office/drawing/2014/main" id="{0479C520-D9BD-F399-8322-C5F84ACE46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41A33F-E4EB-38AF-0CDC-5B0BB33038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B089E8-A751-4064-A7C4-235B74692971}" type="slidenum">
              <a:rPr lang="en-US" smtClean="0"/>
              <a:t>‹#›</a:t>
            </a:fld>
            <a:endParaRPr lang="en-US"/>
          </a:p>
        </p:txBody>
      </p:sp>
    </p:spTree>
    <p:extLst>
      <p:ext uri="{BB962C8B-B14F-4D97-AF65-F5344CB8AC3E}">
        <p14:creationId xmlns:p14="http://schemas.microsoft.com/office/powerpoint/2010/main" val="769962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59.tiff"/><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36.jpeg"/><Relationship Id="rId4" Type="http://schemas.openxmlformats.org/officeDocument/2006/relationships/image" Target="../media/image55.tiff"/><Relationship Id="rId9" Type="http://schemas.openxmlformats.org/officeDocument/2006/relationships/image" Target="../media/image60.jpeg"/></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tiff"/><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tiff"/><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67.png"/><Relationship Id="rId7" Type="http://schemas.openxmlformats.org/officeDocument/2006/relationships/image" Target="../media/image71.jpeg"/><Relationship Id="rId2" Type="http://schemas.openxmlformats.org/officeDocument/2006/relationships/image" Target="../media/image66.tif"/><Relationship Id="rId1" Type="http://schemas.openxmlformats.org/officeDocument/2006/relationships/slideLayout" Target="../slideLayouts/slideLayout1.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4.png"/><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2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gif"/><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D683E0-5DD8-1BE9-AECA-BBD030862BB8}"/>
              </a:ext>
            </a:extLst>
          </p:cNvPr>
          <p:cNvSpPr/>
          <p:nvPr/>
        </p:nvSpPr>
        <p:spPr>
          <a:xfrm>
            <a:off x="0" y="1096522"/>
            <a:ext cx="12192000" cy="465810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AU" sz="1800" b="1" dirty="0">
              <a:solidFill>
                <a:schemeClr val="accent6">
                  <a:lumMod val="75000"/>
                </a:schemeClr>
              </a:solidFill>
              <a:effectLst/>
              <a:latin typeface="Calibri" panose="020F0502020204030204" pitchFamily="34" charset="0"/>
              <a:ea typeface="Calibri" panose="020F0502020204030204" pitchFamily="34" charset="0"/>
            </a:endParaRPr>
          </a:p>
        </p:txBody>
      </p:sp>
      <p:sp>
        <p:nvSpPr>
          <p:cNvPr id="3" name="TextBox 2">
            <a:extLst>
              <a:ext uri="{FF2B5EF4-FFF2-40B4-BE49-F238E27FC236}">
                <a16:creationId xmlns:a16="http://schemas.microsoft.com/office/drawing/2014/main" id="{1ED05F6F-BEE8-3C33-8813-DF68ED4C4CAC}"/>
              </a:ext>
            </a:extLst>
          </p:cNvPr>
          <p:cNvSpPr txBox="1"/>
          <p:nvPr/>
        </p:nvSpPr>
        <p:spPr>
          <a:xfrm>
            <a:off x="1456836" y="5126024"/>
            <a:ext cx="9654205" cy="461665"/>
          </a:xfrm>
          <a:prstGeom prst="rect">
            <a:avLst/>
          </a:prstGeom>
          <a:noFill/>
        </p:spPr>
        <p:txBody>
          <a:bodyPr wrap="square">
            <a:spAutoFit/>
          </a:bodyPr>
          <a:lstStyle/>
          <a:p>
            <a:pPr algn="ctr"/>
            <a:r>
              <a:rPr lang="en-AU" sz="1200" dirty="0">
                <a:effectLst/>
                <a:latin typeface="Aptos" panose="020B0004020202020204" pitchFamily="34" charset="0"/>
                <a:ea typeface="Calibri" panose="020F0502020204030204" pitchFamily="34" charset="0"/>
              </a:rPr>
              <a:t>This is part of the Faults and Barrier study and financially supported by the Australian Research Council, Department of Water and Environmental Regulation of Western Australia, Water Corporation of Western Australia and Rio Tinto Iron Ore through Grant Number LP180101153. </a:t>
            </a:r>
            <a:endParaRPr lang="en-AU" sz="1200" dirty="0">
              <a:latin typeface="Aptos" panose="020B0004020202020204" pitchFamily="34" charset="0"/>
            </a:endParaRPr>
          </a:p>
        </p:txBody>
      </p:sp>
      <p:pic>
        <p:nvPicPr>
          <p:cNvPr id="8" name="Picture 7">
            <a:extLst>
              <a:ext uri="{FF2B5EF4-FFF2-40B4-BE49-F238E27FC236}">
                <a16:creationId xmlns:a16="http://schemas.microsoft.com/office/drawing/2014/main" id="{6B159205-229C-D0BD-2851-A9C5AAD6952B}"/>
              </a:ext>
            </a:extLst>
          </p:cNvPr>
          <p:cNvPicPr>
            <a:picLocks noChangeAspect="1"/>
          </p:cNvPicPr>
          <p:nvPr/>
        </p:nvPicPr>
        <p:blipFill>
          <a:blip r:embed="rId2"/>
          <a:srcRect t="6553" r="2085" b="53440"/>
          <a:stretch/>
        </p:blipFill>
        <p:spPr>
          <a:xfrm>
            <a:off x="2652804" y="1258287"/>
            <a:ext cx="6596818" cy="1731850"/>
          </a:xfrm>
          <a:prstGeom prst="rect">
            <a:avLst/>
          </a:prstGeom>
        </p:spPr>
      </p:pic>
      <p:sp>
        <p:nvSpPr>
          <p:cNvPr id="12" name="TextBox 11">
            <a:extLst>
              <a:ext uri="{FF2B5EF4-FFF2-40B4-BE49-F238E27FC236}">
                <a16:creationId xmlns:a16="http://schemas.microsoft.com/office/drawing/2014/main" id="{BF9CDD11-DED0-DAC1-120E-7BF1B392B6F3}"/>
              </a:ext>
            </a:extLst>
          </p:cNvPr>
          <p:cNvSpPr txBox="1"/>
          <p:nvPr/>
        </p:nvSpPr>
        <p:spPr>
          <a:xfrm>
            <a:off x="759370" y="4211757"/>
            <a:ext cx="10673261" cy="281231"/>
          </a:xfrm>
          <a:prstGeom prst="rect">
            <a:avLst/>
          </a:prstGeom>
          <a:noFill/>
        </p:spPr>
        <p:txBody>
          <a:bodyPr wrap="square">
            <a:spAutoFit/>
          </a:bodyPr>
          <a:lstStyle/>
          <a:p>
            <a:pPr>
              <a:lnSpc>
                <a:spcPct val="107000"/>
              </a:lnSpc>
              <a:spcAft>
                <a:spcPts val="800"/>
              </a:spcAft>
            </a:pPr>
            <a:r>
              <a:rPr lang="en-AU" sz="1200" baseline="30000" dirty="0">
                <a:effectLst/>
                <a:latin typeface="Calibri" panose="020F0502020204030204" pitchFamily="34" charset="0"/>
                <a:ea typeface="Times New Roman" panose="02020603050405020304" pitchFamily="18" charset="0"/>
                <a:cs typeface="Calibri" panose="020F0502020204030204" pitchFamily="34" charset="0"/>
              </a:rPr>
              <a:t>a</a:t>
            </a:r>
            <a:r>
              <a:rPr lang="en-AU" sz="1200" dirty="0">
                <a:effectLst/>
                <a:latin typeface="Calibri" panose="020F0502020204030204" pitchFamily="34" charset="0"/>
                <a:ea typeface="Times New Roman" panose="02020603050405020304" pitchFamily="18" charset="0"/>
                <a:cs typeface="Calibri" panose="020F0502020204030204" pitchFamily="34" charset="0"/>
              </a:rPr>
              <a:t> University of Western Australia, </a:t>
            </a:r>
            <a:r>
              <a:rPr lang="en-AU" sz="1200" baseline="30000" dirty="0">
                <a:effectLst/>
                <a:latin typeface="Calibri" panose="020F0502020204030204" pitchFamily="34" charset="0"/>
                <a:ea typeface="Times New Roman" panose="02020603050405020304" pitchFamily="18" charset="0"/>
                <a:cs typeface="Calibri" panose="020F0502020204030204" pitchFamily="34" charset="0"/>
              </a:rPr>
              <a:t>b</a:t>
            </a:r>
            <a:r>
              <a:rPr lang="en-AU" sz="1200" dirty="0">
                <a:effectLst/>
                <a:latin typeface="Calibri" panose="020F0502020204030204" pitchFamily="34" charset="0"/>
                <a:ea typeface="Times New Roman" panose="02020603050405020304" pitchFamily="18" charset="0"/>
                <a:cs typeface="Calibri" panose="020F0502020204030204" pitchFamily="34" charset="0"/>
              </a:rPr>
              <a:t> Monash University, </a:t>
            </a:r>
            <a:r>
              <a:rPr lang="en-AU" sz="1200" baseline="30000" dirty="0">
                <a:effectLst/>
                <a:latin typeface="Calibri" panose="020F0502020204030204" pitchFamily="34" charset="0"/>
                <a:ea typeface="Times New Roman" panose="02020603050405020304" pitchFamily="18" charset="0"/>
                <a:cs typeface="Calibri" panose="020F0502020204030204" pitchFamily="34" charset="0"/>
              </a:rPr>
              <a:t>c</a:t>
            </a:r>
            <a:r>
              <a:rPr lang="en-AU" sz="1200" dirty="0">
                <a:effectLst/>
                <a:latin typeface="Calibri" panose="020F0502020204030204" pitchFamily="34" charset="0"/>
                <a:ea typeface="Times New Roman" panose="02020603050405020304" pitchFamily="18" charset="0"/>
                <a:cs typeface="Calibri" panose="020F0502020204030204" pitchFamily="34" charset="0"/>
              </a:rPr>
              <a:t> CSIRO Australia, </a:t>
            </a:r>
            <a:r>
              <a:rPr lang="en-AU" sz="1200" baseline="30000" dirty="0">
                <a:latin typeface="Calibri" panose="020F0502020204030204" pitchFamily="34" charset="0"/>
                <a:ea typeface="Times New Roman" panose="02020603050405020304" pitchFamily="18" charset="0"/>
                <a:cs typeface="Calibri" panose="020F0502020204030204" pitchFamily="34" charset="0"/>
              </a:rPr>
              <a:t>d</a:t>
            </a:r>
            <a:r>
              <a:rPr lang="en-AU" sz="1200" dirty="0">
                <a:effectLst/>
                <a:latin typeface="Calibri" panose="020F0502020204030204" pitchFamily="34" charset="0"/>
                <a:ea typeface="Times New Roman" panose="02020603050405020304" pitchFamily="18" charset="0"/>
                <a:cs typeface="Calibri" panose="020F0502020204030204" pitchFamily="34" charset="0"/>
              </a:rPr>
              <a:t> Department of Water and Environmental Regulation, </a:t>
            </a:r>
            <a:r>
              <a:rPr lang="en-AU" sz="1200" baseline="30000" dirty="0">
                <a:latin typeface="Calibri" panose="020F0502020204030204" pitchFamily="34" charset="0"/>
                <a:ea typeface="Times New Roman" panose="02020603050405020304" pitchFamily="18" charset="0"/>
                <a:cs typeface="Calibri" panose="020F0502020204030204" pitchFamily="34" charset="0"/>
              </a:rPr>
              <a:t>e</a:t>
            </a:r>
            <a:r>
              <a:rPr lang="en-AU" sz="1200" dirty="0">
                <a:effectLst/>
                <a:latin typeface="Calibri" panose="020F0502020204030204" pitchFamily="34" charset="0"/>
                <a:ea typeface="Times New Roman" panose="02020603050405020304" pitchFamily="18" charset="0"/>
                <a:cs typeface="Calibri" panose="020F0502020204030204" pitchFamily="34" charset="0"/>
              </a:rPr>
              <a:t> Water Corporation, </a:t>
            </a:r>
            <a:r>
              <a:rPr lang="en-AU" sz="1200" baseline="30000" dirty="0">
                <a:effectLst/>
                <a:latin typeface="Calibri" panose="020F0502020204030204" pitchFamily="34" charset="0"/>
                <a:ea typeface="Times New Roman" panose="02020603050405020304" pitchFamily="18" charset="0"/>
                <a:cs typeface="Calibri" panose="020F0502020204030204" pitchFamily="34" charset="0"/>
              </a:rPr>
              <a:t>f</a:t>
            </a:r>
            <a:r>
              <a:rPr lang="en-AU" sz="1200" dirty="0">
                <a:effectLst/>
                <a:latin typeface="Calibri" panose="020F0502020204030204" pitchFamily="34" charset="0"/>
                <a:ea typeface="Times New Roman" panose="02020603050405020304" pitchFamily="18" charset="0"/>
                <a:cs typeface="Calibri" panose="020F0502020204030204" pitchFamily="34" charset="0"/>
              </a:rPr>
              <a:t> </a:t>
            </a:r>
            <a:r>
              <a:rPr lang="en-AU" sz="1200" dirty="0">
                <a:latin typeface="Calibri" panose="020F0502020204030204" pitchFamily="34" charset="0"/>
                <a:ea typeface="Times New Roman" panose="02020603050405020304" pitchFamily="18" charset="0"/>
                <a:cs typeface="Calibri" panose="020F0502020204030204" pitchFamily="34" charset="0"/>
              </a:rPr>
              <a:t>Delft University</a:t>
            </a:r>
            <a:endParaRPr lang="en-AU" sz="1200" dirty="0">
              <a:effectLst/>
              <a:latin typeface="Calibri" panose="020F0502020204030204" pitchFamily="34" charset="0"/>
              <a:ea typeface="Calibri" panose="020F0502020204030204" pitchFamily="34" charset="0"/>
            </a:endParaRPr>
          </a:p>
        </p:txBody>
      </p:sp>
      <p:sp>
        <p:nvSpPr>
          <p:cNvPr id="14" name="TextBox 13">
            <a:extLst>
              <a:ext uri="{FF2B5EF4-FFF2-40B4-BE49-F238E27FC236}">
                <a16:creationId xmlns:a16="http://schemas.microsoft.com/office/drawing/2014/main" id="{1A6834A0-0B6D-3AFD-1073-0BB3A4C64FDE}"/>
              </a:ext>
            </a:extLst>
          </p:cNvPr>
          <p:cNvSpPr txBox="1"/>
          <p:nvPr/>
        </p:nvSpPr>
        <p:spPr>
          <a:xfrm>
            <a:off x="2323358" y="3660373"/>
            <a:ext cx="8396307" cy="338554"/>
          </a:xfrm>
          <a:prstGeom prst="rect">
            <a:avLst/>
          </a:prstGeom>
          <a:noFill/>
        </p:spPr>
        <p:txBody>
          <a:bodyPr wrap="square">
            <a:spAutoFit/>
          </a:bodyPr>
          <a:lstStyle/>
          <a:p>
            <a:r>
              <a:rPr lang="en-AU" sz="1600" b="1" dirty="0">
                <a:effectLst/>
                <a:latin typeface="Calibri" panose="020F0502020204030204" pitchFamily="34" charset="0"/>
                <a:ea typeface="Times New Roman" panose="02020603050405020304" pitchFamily="18" charset="0"/>
                <a:cs typeface="Calibri" panose="020F0502020204030204" pitchFamily="34" charset="0"/>
              </a:rPr>
              <a:t>Co-authors: </a:t>
            </a:r>
            <a:r>
              <a:rPr lang="en-AU" sz="1600" dirty="0">
                <a:effectLst/>
                <a:latin typeface="Calibri" panose="020F0502020204030204" pitchFamily="34" charset="0"/>
                <a:ea typeface="Times New Roman" panose="02020603050405020304" pitchFamily="18" charset="0"/>
                <a:cs typeface="Calibri" panose="020F0502020204030204" pitchFamily="34" charset="0"/>
              </a:rPr>
              <a:t>L. </a:t>
            </a:r>
            <a:r>
              <a:rPr lang="en-AU" sz="1600" dirty="0" err="1">
                <a:effectLst/>
                <a:latin typeface="Calibri" panose="020F0502020204030204" pitchFamily="34" charset="0"/>
                <a:ea typeface="Times New Roman" panose="02020603050405020304" pitchFamily="18" charset="0"/>
                <a:cs typeface="Calibri" panose="020F0502020204030204" pitchFamily="34" charset="0"/>
              </a:rPr>
              <a:t>Grose</a:t>
            </a:r>
            <a:r>
              <a:rPr lang="en-AU" sz="1600" baseline="30000" dirty="0" err="1">
                <a:effectLst/>
                <a:latin typeface="Calibri" panose="020F0502020204030204" pitchFamily="34" charset="0"/>
                <a:ea typeface="Times New Roman" panose="02020603050405020304" pitchFamily="18" charset="0"/>
                <a:cs typeface="Calibri" panose="020F0502020204030204" pitchFamily="34" charset="0"/>
              </a:rPr>
              <a:t>b</a:t>
            </a:r>
            <a:r>
              <a:rPr lang="en-AU" sz="1600" dirty="0">
                <a:effectLst/>
                <a:latin typeface="Calibri" panose="020F0502020204030204" pitchFamily="34" charset="0"/>
                <a:ea typeface="Times New Roman" panose="02020603050405020304" pitchFamily="18" charset="0"/>
                <a:cs typeface="Calibri" panose="020F0502020204030204" pitchFamily="34" charset="0"/>
              </a:rPr>
              <a:t>, I. </a:t>
            </a:r>
            <a:r>
              <a:rPr lang="en-AU" sz="1600" dirty="0" err="1">
                <a:effectLst/>
                <a:latin typeface="Calibri" panose="020F0502020204030204" pitchFamily="34" charset="0"/>
                <a:ea typeface="Times New Roman" panose="02020603050405020304" pitchFamily="18" charset="0"/>
                <a:cs typeface="Calibri" panose="020F0502020204030204" pitchFamily="34" charset="0"/>
              </a:rPr>
              <a:t>Camargo</a:t>
            </a:r>
            <a:r>
              <a:rPr lang="en-AU" sz="1600" baseline="30000" dirty="0" err="1">
                <a:latin typeface="Calibri" panose="020F0502020204030204" pitchFamily="34" charset="0"/>
                <a:ea typeface="Times New Roman" panose="02020603050405020304" pitchFamily="18" charset="0"/>
                <a:cs typeface="Calibri" panose="020F0502020204030204" pitchFamily="34" charset="0"/>
              </a:rPr>
              <a:t>a</a:t>
            </a:r>
            <a:r>
              <a:rPr lang="en-AU" sz="1600" dirty="0">
                <a:effectLst/>
                <a:latin typeface="Calibri" panose="020F0502020204030204" pitchFamily="34" charset="0"/>
                <a:ea typeface="Times New Roman" panose="02020603050405020304" pitchFamily="18" charset="0"/>
                <a:cs typeface="Calibri" panose="020F0502020204030204" pitchFamily="34" charset="0"/>
              </a:rPr>
              <a:t>, G. </a:t>
            </a:r>
            <a:r>
              <a:rPr lang="en-AU" sz="1600" dirty="0" err="1">
                <a:effectLst/>
                <a:latin typeface="Calibri" panose="020F0502020204030204" pitchFamily="34" charset="0"/>
                <a:ea typeface="Times New Roman" panose="02020603050405020304" pitchFamily="18" charset="0"/>
                <a:cs typeface="Calibri" panose="020F0502020204030204" pitchFamily="34" charset="0"/>
              </a:rPr>
              <a:t>Pirot</a:t>
            </a:r>
            <a:r>
              <a:rPr lang="en-AU" sz="1600" baseline="30000" dirty="0" err="1">
                <a:effectLst/>
                <a:latin typeface="Calibri" panose="020F0502020204030204" pitchFamily="34" charset="0"/>
                <a:ea typeface="Times New Roman" panose="02020603050405020304" pitchFamily="18" charset="0"/>
                <a:cs typeface="Calibri" panose="020F0502020204030204" pitchFamily="34" charset="0"/>
              </a:rPr>
              <a:t>a</a:t>
            </a:r>
            <a:r>
              <a:rPr lang="en-AU" sz="1600" dirty="0">
                <a:effectLst/>
                <a:latin typeface="Calibri" panose="020F0502020204030204" pitchFamily="34" charset="0"/>
                <a:ea typeface="Times New Roman" panose="02020603050405020304" pitchFamily="18" charset="0"/>
                <a:cs typeface="Calibri" panose="020F0502020204030204" pitchFamily="34" charset="0"/>
              </a:rPr>
              <a:t>, A. </a:t>
            </a:r>
            <a:r>
              <a:rPr lang="en-AU" sz="1600" dirty="0" err="1">
                <a:effectLst/>
                <a:latin typeface="Calibri" panose="020F0502020204030204" pitchFamily="34" charset="0"/>
                <a:ea typeface="Times New Roman" panose="02020603050405020304" pitchFamily="18" charset="0"/>
                <a:cs typeface="Calibri" panose="020F0502020204030204" pitchFamily="34" charset="0"/>
              </a:rPr>
              <a:t>Siade</a:t>
            </a:r>
            <a:r>
              <a:rPr lang="en-AU" sz="1600" baseline="30000" dirty="0" err="1">
                <a:effectLst/>
                <a:latin typeface="Calibri" panose="020F0502020204030204" pitchFamily="34" charset="0"/>
                <a:ea typeface="Times New Roman" panose="02020603050405020304" pitchFamily="18" charset="0"/>
                <a:cs typeface="Calibri" panose="020F0502020204030204" pitchFamily="34" charset="0"/>
              </a:rPr>
              <a:t>a,c</a:t>
            </a:r>
            <a:r>
              <a:rPr lang="en-AU" sz="1600" dirty="0">
                <a:effectLst/>
                <a:latin typeface="Calibri" panose="020F0502020204030204" pitchFamily="34" charset="0"/>
                <a:ea typeface="Times New Roman" panose="02020603050405020304" pitchFamily="18" charset="0"/>
                <a:cs typeface="Calibri" panose="020F0502020204030204" pitchFamily="34" charset="0"/>
              </a:rPr>
              <a:t>, J.P. </a:t>
            </a:r>
            <a:r>
              <a:rPr lang="en-AU" sz="1600" dirty="0" err="1">
                <a:effectLst/>
                <a:latin typeface="Calibri" panose="020F0502020204030204" pitchFamily="34" charset="0"/>
                <a:ea typeface="Times New Roman" panose="02020603050405020304" pitchFamily="18" charset="0"/>
                <a:cs typeface="Calibri" panose="020F0502020204030204" pitchFamily="34" charset="0"/>
              </a:rPr>
              <a:t>Pigois</a:t>
            </a:r>
            <a:r>
              <a:rPr lang="en-AU" sz="1600" baseline="30000" dirty="0" err="1">
                <a:effectLst/>
                <a:latin typeface="Calibri" panose="020F0502020204030204" pitchFamily="34" charset="0"/>
                <a:ea typeface="Times New Roman" panose="02020603050405020304" pitchFamily="18" charset="0"/>
                <a:cs typeface="Calibri" panose="020F0502020204030204" pitchFamily="34" charset="0"/>
              </a:rPr>
              <a:t>d</a:t>
            </a:r>
            <a:r>
              <a:rPr lang="en-AU" sz="1600" dirty="0">
                <a:effectLst/>
                <a:latin typeface="Calibri" panose="020F0502020204030204" pitchFamily="34" charset="0"/>
                <a:ea typeface="Times New Roman" panose="02020603050405020304" pitchFamily="18" charset="0"/>
                <a:cs typeface="Calibri" panose="020F0502020204030204" pitchFamily="34" charset="0"/>
              </a:rPr>
              <a:t>, C. </a:t>
            </a:r>
            <a:r>
              <a:rPr lang="en-AU" sz="1600" dirty="0" err="1">
                <a:effectLst/>
                <a:latin typeface="Calibri" panose="020F0502020204030204" pitchFamily="34" charset="0"/>
                <a:ea typeface="Times New Roman" panose="02020603050405020304" pitchFamily="18" charset="0"/>
                <a:cs typeface="Calibri" panose="020F0502020204030204" pitchFamily="34" charset="0"/>
              </a:rPr>
              <a:t>Hampton</a:t>
            </a:r>
            <a:r>
              <a:rPr lang="en-AU" sz="1600" baseline="30000" dirty="0" err="1">
                <a:effectLst/>
                <a:latin typeface="Calibri" panose="020F0502020204030204" pitchFamily="34" charset="0"/>
                <a:ea typeface="Times New Roman" panose="02020603050405020304" pitchFamily="18" charset="0"/>
                <a:cs typeface="Calibri" panose="020F0502020204030204" pitchFamily="34" charset="0"/>
              </a:rPr>
              <a:t>e</a:t>
            </a:r>
            <a:r>
              <a:rPr lang="en-AU" sz="1600" dirty="0">
                <a:effectLst/>
                <a:latin typeface="Calibri" panose="020F0502020204030204" pitchFamily="34" charset="0"/>
                <a:ea typeface="Times New Roman" panose="02020603050405020304" pitchFamily="18" charset="0"/>
                <a:cs typeface="Calibri" panose="020F0502020204030204" pitchFamily="34" charset="0"/>
              </a:rPr>
              <a:t>, J. </a:t>
            </a:r>
            <a:r>
              <a:rPr lang="en-AU" sz="1600" dirty="0" err="1">
                <a:effectLst/>
                <a:latin typeface="Calibri" panose="020F0502020204030204" pitchFamily="34" charset="0"/>
                <a:ea typeface="Times New Roman" panose="02020603050405020304" pitchFamily="18" charset="0"/>
                <a:cs typeface="Calibri" panose="020F0502020204030204" pitchFamily="34" charset="0"/>
              </a:rPr>
              <a:t>McCallum</a:t>
            </a:r>
            <a:r>
              <a:rPr lang="en-AU" sz="1600" baseline="30000" dirty="0" err="1">
                <a:effectLst/>
                <a:latin typeface="Calibri" panose="020F0502020204030204" pitchFamily="34" charset="0"/>
                <a:ea typeface="Times New Roman" panose="02020603050405020304" pitchFamily="18" charset="0"/>
                <a:cs typeface="Calibri" panose="020F0502020204030204" pitchFamily="34" charset="0"/>
              </a:rPr>
              <a:t>a</a:t>
            </a:r>
            <a:endParaRPr lang="en-AU" sz="1600" dirty="0">
              <a:effectLst/>
              <a:latin typeface="Calibri" panose="020F0502020204030204" pitchFamily="34" charset="0"/>
              <a:ea typeface="Calibri" panose="020F0502020204030204" pitchFamily="34" charset="0"/>
            </a:endParaRPr>
          </a:p>
        </p:txBody>
      </p:sp>
      <p:pic>
        <p:nvPicPr>
          <p:cNvPr id="22" name="Picture 21">
            <a:extLst>
              <a:ext uri="{FF2B5EF4-FFF2-40B4-BE49-F238E27FC236}">
                <a16:creationId xmlns:a16="http://schemas.microsoft.com/office/drawing/2014/main" id="{4AAE6D33-BA6B-219C-1EC5-EA4A232922F6}"/>
              </a:ext>
            </a:extLst>
          </p:cNvPr>
          <p:cNvPicPr>
            <a:picLocks noChangeAspect="1"/>
          </p:cNvPicPr>
          <p:nvPr/>
        </p:nvPicPr>
        <p:blipFill>
          <a:blip r:embed="rId3"/>
          <a:stretch>
            <a:fillRect/>
          </a:stretch>
        </p:blipFill>
        <p:spPr>
          <a:xfrm>
            <a:off x="202462" y="5933641"/>
            <a:ext cx="2443435" cy="827696"/>
          </a:xfrm>
          <a:prstGeom prst="rect">
            <a:avLst/>
          </a:prstGeom>
        </p:spPr>
      </p:pic>
      <p:pic>
        <p:nvPicPr>
          <p:cNvPr id="24" name="Picture 23">
            <a:extLst>
              <a:ext uri="{FF2B5EF4-FFF2-40B4-BE49-F238E27FC236}">
                <a16:creationId xmlns:a16="http://schemas.microsoft.com/office/drawing/2014/main" id="{90E578B0-0BDB-569A-E101-CA32305F0600}"/>
              </a:ext>
            </a:extLst>
          </p:cNvPr>
          <p:cNvPicPr>
            <a:picLocks noChangeAspect="1"/>
          </p:cNvPicPr>
          <p:nvPr/>
        </p:nvPicPr>
        <p:blipFill>
          <a:blip r:embed="rId4"/>
          <a:stretch>
            <a:fillRect/>
          </a:stretch>
        </p:blipFill>
        <p:spPr>
          <a:xfrm>
            <a:off x="5659564" y="5966133"/>
            <a:ext cx="1850310" cy="777268"/>
          </a:xfrm>
          <a:prstGeom prst="rect">
            <a:avLst/>
          </a:prstGeom>
        </p:spPr>
      </p:pic>
      <p:pic>
        <p:nvPicPr>
          <p:cNvPr id="1026" name="Picture 2" descr="Snapshot: November 2017 ARC Grants Announcement | Australian Research ...">
            <a:extLst>
              <a:ext uri="{FF2B5EF4-FFF2-40B4-BE49-F238E27FC236}">
                <a16:creationId xmlns:a16="http://schemas.microsoft.com/office/drawing/2014/main" id="{D005265C-1F82-E6B0-F665-68B7FCB38115}"/>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2748990" y="5924276"/>
            <a:ext cx="2743200" cy="74652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959B015D-A167-14B5-2121-3A59D6B81D9D}"/>
              </a:ext>
            </a:extLst>
          </p:cNvPr>
          <p:cNvSpPr/>
          <p:nvPr/>
        </p:nvSpPr>
        <p:spPr>
          <a:xfrm>
            <a:off x="0" y="-4359"/>
            <a:ext cx="12192000" cy="1107736"/>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AU" sz="1800" b="1" dirty="0">
              <a:solidFill>
                <a:schemeClr val="accent6">
                  <a:lumMod val="75000"/>
                </a:schemeClr>
              </a:solidFill>
              <a:effectLst/>
              <a:latin typeface="Calibri" panose="020F0502020204030204" pitchFamily="34" charset="0"/>
              <a:ea typeface="Calibri" panose="020F0502020204030204" pitchFamily="34" charset="0"/>
            </a:endParaRPr>
          </a:p>
        </p:txBody>
      </p:sp>
      <p:sp>
        <p:nvSpPr>
          <p:cNvPr id="66" name="TextBox 65">
            <a:extLst>
              <a:ext uri="{FF2B5EF4-FFF2-40B4-BE49-F238E27FC236}">
                <a16:creationId xmlns:a16="http://schemas.microsoft.com/office/drawing/2014/main" id="{C22F148A-9B37-879E-007F-5285CBAA3690}"/>
              </a:ext>
            </a:extLst>
          </p:cNvPr>
          <p:cNvSpPr txBox="1"/>
          <p:nvPr/>
        </p:nvSpPr>
        <p:spPr>
          <a:xfrm>
            <a:off x="147343" y="213679"/>
            <a:ext cx="12192000" cy="461665"/>
          </a:xfrm>
          <a:prstGeom prst="rect">
            <a:avLst/>
          </a:prstGeom>
          <a:noFill/>
        </p:spPr>
        <p:txBody>
          <a:bodyPr wrap="square">
            <a:spAutoFit/>
          </a:bodyPr>
          <a:lstStyle/>
          <a:p>
            <a:pPr algn="ctr"/>
            <a:r>
              <a:rPr lang="en-AU" sz="2400" b="1" dirty="0" err="1">
                <a:latin typeface="Aptos" panose="020B0004020202020204" pitchFamily="34" charset="0"/>
              </a:rPr>
              <a:t>LoopFlopy</a:t>
            </a:r>
            <a:r>
              <a:rPr lang="en-AU" sz="2400" b="1" dirty="0">
                <a:latin typeface="Aptos" panose="020B0004020202020204" pitchFamily="34" charset="0"/>
              </a:rPr>
              <a:t> : A workflow to bridge geological and groundwater flow models</a:t>
            </a:r>
          </a:p>
        </p:txBody>
      </p:sp>
      <p:sp>
        <p:nvSpPr>
          <p:cNvPr id="19" name="TextBox 18">
            <a:extLst>
              <a:ext uri="{FF2B5EF4-FFF2-40B4-BE49-F238E27FC236}">
                <a16:creationId xmlns:a16="http://schemas.microsoft.com/office/drawing/2014/main" id="{E5E38F60-A3D6-7176-C0B2-C462D218C15C}"/>
              </a:ext>
            </a:extLst>
          </p:cNvPr>
          <p:cNvSpPr txBox="1"/>
          <p:nvPr/>
        </p:nvSpPr>
        <p:spPr>
          <a:xfrm>
            <a:off x="1872343" y="3411315"/>
            <a:ext cx="8447314" cy="338554"/>
          </a:xfrm>
          <a:prstGeom prst="rect">
            <a:avLst/>
          </a:prstGeom>
          <a:noFill/>
        </p:spPr>
        <p:txBody>
          <a:bodyPr wrap="square">
            <a:spAutoFit/>
          </a:bodyPr>
          <a:lstStyle/>
          <a:p>
            <a:pPr algn="ctr"/>
            <a:r>
              <a:rPr lang="en-AU" sz="1600" b="1" dirty="0">
                <a:effectLst/>
                <a:latin typeface="Calibri" panose="020F0502020204030204" pitchFamily="34" charset="0"/>
                <a:ea typeface="Times New Roman" panose="02020603050405020304" pitchFamily="18" charset="0"/>
                <a:cs typeface="Calibri" panose="020F0502020204030204" pitchFamily="34" charset="0"/>
              </a:rPr>
              <a:t>Kerry Bardot</a:t>
            </a:r>
            <a:endParaRPr lang="en-AU" sz="1600" b="1" dirty="0">
              <a:effectLst/>
              <a:latin typeface="Calibri" panose="020F0502020204030204" pitchFamily="34" charset="0"/>
              <a:ea typeface="Calibri" panose="020F0502020204030204" pitchFamily="34" charset="0"/>
            </a:endParaRPr>
          </a:p>
        </p:txBody>
      </p:sp>
      <p:pic>
        <p:nvPicPr>
          <p:cNvPr id="27" name="Picture 26">
            <a:extLst>
              <a:ext uri="{FF2B5EF4-FFF2-40B4-BE49-F238E27FC236}">
                <a16:creationId xmlns:a16="http://schemas.microsoft.com/office/drawing/2014/main" id="{5D692198-9C96-F229-A908-15AB3F440347}"/>
              </a:ext>
            </a:extLst>
          </p:cNvPr>
          <p:cNvPicPr>
            <a:picLocks noChangeAspect="1"/>
          </p:cNvPicPr>
          <p:nvPr/>
        </p:nvPicPr>
        <p:blipFill>
          <a:blip r:embed="rId6"/>
          <a:stretch>
            <a:fillRect/>
          </a:stretch>
        </p:blipFill>
        <p:spPr>
          <a:xfrm>
            <a:off x="7676238" y="6017338"/>
            <a:ext cx="1738378" cy="602638"/>
          </a:xfrm>
          <a:prstGeom prst="rect">
            <a:avLst/>
          </a:prstGeom>
        </p:spPr>
      </p:pic>
      <p:pic>
        <p:nvPicPr>
          <p:cNvPr id="29" name="Picture 28">
            <a:extLst>
              <a:ext uri="{FF2B5EF4-FFF2-40B4-BE49-F238E27FC236}">
                <a16:creationId xmlns:a16="http://schemas.microsoft.com/office/drawing/2014/main" id="{A01438AA-B5EB-75A0-1260-7B4120FC1DFE}"/>
              </a:ext>
            </a:extLst>
          </p:cNvPr>
          <p:cNvPicPr>
            <a:picLocks noChangeAspect="1"/>
          </p:cNvPicPr>
          <p:nvPr/>
        </p:nvPicPr>
        <p:blipFill>
          <a:blip r:embed="rId7"/>
          <a:stretch>
            <a:fillRect/>
          </a:stretch>
        </p:blipFill>
        <p:spPr>
          <a:xfrm>
            <a:off x="9871473" y="5924276"/>
            <a:ext cx="2118065" cy="844777"/>
          </a:xfrm>
          <a:prstGeom prst="rect">
            <a:avLst/>
          </a:prstGeom>
        </p:spPr>
      </p:pic>
    </p:spTree>
    <p:extLst>
      <p:ext uri="{BB962C8B-B14F-4D97-AF65-F5344CB8AC3E}">
        <p14:creationId xmlns:p14="http://schemas.microsoft.com/office/powerpoint/2010/main" val="2976959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F49BA5-3527-BE29-61D2-66C0A0D62B16}"/>
              </a:ext>
            </a:extLst>
          </p:cNvPr>
          <p:cNvSpPr txBox="1">
            <a:spLocks/>
          </p:cNvSpPr>
          <p:nvPr/>
        </p:nvSpPr>
        <p:spPr>
          <a:xfrm>
            <a:off x="2580400" y="4880899"/>
            <a:ext cx="2599983" cy="6445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2400" b="1" dirty="0">
                <a:latin typeface="Aptos" panose="020B0004020202020204" pitchFamily="34" charset="0"/>
              </a:rPr>
              <a:t>GEO MODELLING</a:t>
            </a:r>
          </a:p>
          <a:p>
            <a:pPr algn="ctr"/>
            <a:r>
              <a:rPr lang="en-AU" sz="2000" b="1" dirty="0">
                <a:latin typeface="Aptos" panose="020B0004020202020204" pitchFamily="34" charset="0"/>
              </a:rPr>
              <a:t>Loop Structural</a:t>
            </a:r>
          </a:p>
        </p:txBody>
      </p:sp>
      <p:sp>
        <p:nvSpPr>
          <p:cNvPr id="8" name="Title 1">
            <a:extLst>
              <a:ext uri="{FF2B5EF4-FFF2-40B4-BE49-F238E27FC236}">
                <a16:creationId xmlns:a16="http://schemas.microsoft.com/office/drawing/2014/main" id="{ABBA5B82-F69C-58FA-0CE0-EDE8C2559216}"/>
              </a:ext>
            </a:extLst>
          </p:cNvPr>
          <p:cNvSpPr txBox="1">
            <a:spLocks/>
          </p:cNvSpPr>
          <p:nvPr/>
        </p:nvSpPr>
        <p:spPr>
          <a:xfrm>
            <a:off x="6908667" y="4880898"/>
            <a:ext cx="2814465" cy="6445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2400" b="1" dirty="0">
                <a:latin typeface="Aptos" panose="020B0004020202020204" pitchFamily="34" charset="0"/>
              </a:rPr>
              <a:t>FLOW MODELLING</a:t>
            </a:r>
          </a:p>
          <a:p>
            <a:pPr algn="ctr"/>
            <a:r>
              <a:rPr lang="en-AU" sz="2000" b="1" dirty="0">
                <a:latin typeface="Aptos" panose="020B0004020202020204" pitchFamily="34" charset="0"/>
              </a:rPr>
              <a:t>MODFLOW 6 (</a:t>
            </a:r>
            <a:r>
              <a:rPr lang="en-AU" sz="2000" b="1" dirty="0" err="1">
                <a:latin typeface="Aptos" panose="020B0004020202020204" pitchFamily="34" charset="0"/>
              </a:rPr>
              <a:t>Flopy</a:t>
            </a:r>
            <a:r>
              <a:rPr lang="en-AU" sz="2000" b="1" dirty="0">
                <a:latin typeface="Aptos" panose="020B0004020202020204" pitchFamily="34" charset="0"/>
              </a:rPr>
              <a:t>) </a:t>
            </a:r>
          </a:p>
        </p:txBody>
      </p:sp>
      <p:sp>
        <p:nvSpPr>
          <p:cNvPr id="2" name="TextBox 1">
            <a:extLst>
              <a:ext uri="{FF2B5EF4-FFF2-40B4-BE49-F238E27FC236}">
                <a16:creationId xmlns:a16="http://schemas.microsoft.com/office/drawing/2014/main" id="{4D62C5AD-4722-A883-8837-3B1D102DCE47}"/>
              </a:ext>
            </a:extLst>
          </p:cNvPr>
          <p:cNvSpPr txBox="1"/>
          <p:nvPr/>
        </p:nvSpPr>
        <p:spPr>
          <a:xfrm>
            <a:off x="1143745" y="1404732"/>
            <a:ext cx="8868634" cy="1138773"/>
          </a:xfrm>
          <a:prstGeom prst="rect">
            <a:avLst/>
          </a:prstGeom>
          <a:noFill/>
        </p:spPr>
        <p:txBody>
          <a:bodyPr wrap="square" rtlCol="0">
            <a:spAutoFit/>
          </a:bodyPr>
          <a:lstStyle/>
          <a:p>
            <a:pPr algn="ctr"/>
            <a:r>
              <a:rPr lang="en-AU" sz="2800" b="1" dirty="0">
                <a:solidFill>
                  <a:srgbClr val="0070C0"/>
                </a:solidFill>
              </a:rPr>
              <a:t>Groundwater model </a:t>
            </a:r>
            <a:r>
              <a:rPr lang="en-AU" sz="2000" b="1" dirty="0">
                <a:solidFill>
                  <a:srgbClr val="0070C0"/>
                </a:solidFill>
              </a:rPr>
              <a:t>= </a:t>
            </a:r>
          </a:p>
          <a:p>
            <a:pPr algn="ctr"/>
            <a:endParaRPr lang="en-AU" sz="2000" b="1" dirty="0">
              <a:solidFill>
                <a:srgbClr val="0070C0"/>
              </a:solidFill>
            </a:endParaRPr>
          </a:p>
          <a:p>
            <a:pPr algn="ctr"/>
            <a:r>
              <a:rPr lang="en-AU" sz="2000" b="1" dirty="0">
                <a:solidFill>
                  <a:srgbClr val="0070C0"/>
                </a:solidFill>
              </a:rPr>
              <a:t>Geological Model               +                 Flow Model</a:t>
            </a:r>
          </a:p>
        </p:txBody>
      </p:sp>
      <p:pic>
        <p:nvPicPr>
          <p:cNvPr id="3" name="Picture 2">
            <a:extLst>
              <a:ext uri="{FF2B5EF4-FFF2-40B4-BE49-F238E27FC236}">
                <a16:creationId xmlns:a16="http://schemas.microsoft.com/office/drawing/2014/main" id="{E11703B2-09C5-E6A7-7246-97645F6724A7}"/>
              </a:ext>
            </a:extLst>
          </p:cNvPr>
          <p:cNvPicPr>
            <a:picLocks noChangeAspect="1"/>
          </p:cNvPicPr>
          <p:nvPr/>
        </p:nvPicPr>
        <p:blipFill>
          <a:blip r:embed="rId2"/>
          <a:stretch>
            <a:fillRect/>
          </a:stretch>
        </p:blipFill>
        <p:spPr>
          <a:xfrm>
            <a:off x="6366283" y="2768653"/>
            <a:ext cx="3130255" cy="1635399"/>
          </a:xfrm>
          <a:prstGeom prst="rect">
            <a:avLst/>
          </a:prstGeom>
        </p:spPr>
      </p:pic>
      <p:pic>
        <p:nvPicPr>
          <p:cNvPr id="9" name="Picture 2" descr="Geology in 3-D and the Evolving Future of Earth Science - Eos">
            <a:extLst>
              <a:ext uri="{FF2B5EF4-FFF2-40B4-BE49-F238E27FC236}">
                <a16:creationId xmlns:a16="http://schemas.microsoft.com/office/drawing/2014/main" id="{C7BEEE4E-1861-0F5E-3A47-8651B638A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159" y="2937193"/>
            <a:ext cx="2360466" cy="1508105"/>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Right 22">
            <a:extLst>
              <a:ext uri="{FF2B5EF4-FFF2-40B4-BE49-F238E27FC236}">
                <a16:creationId xmlns:a16="http://schemas.microsoft.com/office/drawing/2014/main" id="{0BEE4EA3-EC78-A40E-1397-946981D02209}"/>
              </a:ext>
            </a:extLst>
          </p:cNvPr>
          <p:cNvSpPr/>
          <p:nvPr/>
        </p:nvSpPr>
        <p:spPr>
          <a:xfrm>
            <a:off x="5317670" y="3306044"/>
            <a:ext cx="701707" cy="3475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4" name="Group 23">
            <a:extLst>
              <a:ext uri="{FF2B5EF4-FFF2-40B4-BE49-F238E27FC236}">
                <a16:creationId xmlns:a16="http://schemas.microsoft.com/office/drawing/2014/main" id="{33ADFEDE-E412-D8B5-1405-E58909B5FD63}"/>
              </a:ext>
            </a:extLst>
          </p:cNvPr>
          <p:cNvGrpSpPr/>
          <p:nvPr/>
        </p:nvGrpSpPr>
        <p:grpSpPr>
          <a:xfrm>
            <a:off x="496101" y="2937193"/>
            <a:ext cx="1588572" cy="1508105"/>
            <a:chOff x="2698236" y="3466314"/>
            <a:chExt cx="2360466" cy="2123452"/>
          </a:xfrm>
        </p:grpSpPr>
        <p:pic>
          <p:nvPicPr>
            <p:cNvPr id="25" name="Picture 24">
              <a:extLst>
                <a:ext uri="{FF2B5EF4-FFF2-40B4-BE49-F238E27FC236}">
                  <a16:creationId xmlns:a16="http://schemas.microsoft.com/office/drawing/2014/main" id="{50C651F2-B876-7A02-ED83-87FCBA4A0359}"/>
                </a:ext>
              </a:extLst>
            </p:cNvPr>
            <p:cNvPicPr>
              <a:picLocks noChangeAspect="1"/>
            </p:cNvPicPr>
            <p:nvPr/>
          </p:nvPicPr>
          <p:blipFill>
            <a:blip r:embed="rId4"/>
            <a:stretch>
              <a:fillRect/>
            </a:stretch>
          </p:blipFill>
          <p:spPr>
            <a:xfrm>
              <a:off x="2698236" y="3466314"/>
              <a:ext cx="2360466" cy="2123452"/>
            </a:xfrm>
            <a:prstGeom prst="rect">
              <a:avLst/>
            </a:prstGeom>
          </p:spPr>
        </p:pic>
        <p:pic>
          <p:nvPicPr>
            <p:cNvPr id="27" name="Picture 26">
              <a:extLst>
                <a:ext uri="{FF2B5EF4-FFF2-40B4-BE49-F238E27FC236}">
                  <a16:creationId xmlns:a16="http://schemas.microsoft.com/office/drawing/2014/main" id="{08579DAB-F5C2-9BB9-6CFB-D6E48FEB6541}"/>
                </a:ext>
              </a:extLst>
            </p:cNvPr>
            <p:cNvPicPr>
              <a:picLocks noChangeAspect="1"/>
            </p:cNvPicPr>
            <p:nvPr/>
          </p:nvPicPr>
          <p:blipFill>
            <a:blip r:embed="rId4"/>
            <a:srcRect r="60511" b="78423"/>
            <a:stretch/>
          </p:blipFill>
          <p:spPr>
            <a:xfrm>
              <a:off x="4106636" y="3466476"/>
              <a:ext cx="951215" cy="305426"/>
            </a:xfrm>
            <a:prstGeom prst="rect">
              <a:avLst/>
            </a:prstGeom>
          </p:spPr>
        </p:pic>
      </p:grpSp>
      <p:pic>
        <p:nvPicPr>
          <p:cNvPr id="28" name="Picture 27">
            <a:extLst>
              <a:ext uri="{FF2B5EF4-FFF2-40B4-BE49-F238E27FC236}">
                <a16:creationId xmlns:a16="http://schemas.microsoft.com/office/drawing/2014/main" id="{406B76AB-1012-1E0C-A5DA-9AFEDCA83AE1}"/>
              </a:ext>
            </a:extLst>
          </p:cNvPr>
          <p:cNvPicPr>
            <a:picLocks noChangeAspect="1"/>
          </p:cNvPicPr>
          <p:nvPr/>
        </p:nvPicPr>
        <p:blipFill>
          <a:blip r:embed="rId5"/>
          <a:srcRect r="25894"/>
          <a:stretch/>
        </p:blipFill>
        <p:spPr>
          <a:xfrm>
            <a:off x="9678248" y="2844504"/>
            <a:ext cx="2247896" cy="1375858"/>
          </a:xfrm>
          <a:prstGeom prst="rect">
            <a:avLst/>
          </a:prstGeom>
        </p:spPr>
      </p:pic>
      <p:sp>
        <p:nvSpPr>
          <p:cNvPr id="29" name="TextBox 28">
            <a:extLst>
              <a:ext uri="{FF2B5EF4-FFF2-40B4-BE49-F238E27FC236}">
                <a16:creationId xmlns:a16="http://schemas.microsoft.com/office/drawing/2014/main" id="{BE516B66-A423-EC87-5839-824A857B3FD0}"/>
              </a:ext>
            </a:extLst>
          </p:cNvPr>
          <p:cNvSpPr txBox="1"/>
          <p:nvPr/>
        </p:nvSpPr>
        <p:spPr>
          <a:xfrm>
            <a:off x="3085347" y="654131"/>
            <a:ext cx="9996450" cy="369332"/>
          </a:xfrm>
          <a:prstGeom prst="rect">
            <a:avLst/>
          </a:prstGeom>
          <a:noFill/>
        </p:spPr>
        <p:txBody>
          <a:bodyPr wrap="square">
            <a:spAutoFit/>
          </a:bodyPr>
          <a:lstStyle/>
          <a:p>
            <a:r>
              <a:rPr lang="en-AU" b="1" dirty="0">
                <a:solidFill>
                  <a:schemeClr val="accent6">
                    <a:lumMod val="75000"/>
                  </a:schemeClr>
                </a:solidFill>
                <a:latin typeface="Aptos" panose="020B0004020202020204" pitchFamily="34" charset="0"/>
              </a:rPr>
              <a:t>We</a:t>
            </a:r>
            <a:r>
              <a:rPr lang="en-AU" sz="1800" b="1" dirty="0">
                <a:solidFill>
                  <a:schemeClr val="accent6">
                    <a:lumMod val="75000"/>
                  </a:schemeClr>
                </a:solidFill>
                <a:latin typeface="Aptos" panose="020B0004020202020204" pitchFamily="34" charset="0"/>
              </a:rPr>
              <a:t>’ve combined two AMAZING open-source packages – genius!</a:t>
            </a:r>
          </a:p>
        </p:txBody>
      </p:sp>
      <p:pic>
        <p:nvPicPr>
          <p:cNvPr id="30" name="Picture 2" descr="Cartoon Light Bulb Png Images - Free Download on Freepik">
            <a:extLst>
              <a:ext uri="{FF2B5EF4-FFF2-40B4-BE49-F238E27FC236}">
                <a16:creationId xmlns:a16="http://schemas.microsoft.com/office/drawing/2014/main" id="{E83557F0-61D1-5CB6-0A97-746471F4885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80400" y="435729"/>
            <a:ext cx="569433" cy="806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727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4A912599-C0FF-D93C-73EB-61131697751F}"/>
              </a:ext>
            </a:extLst>
          </p:cNvPr>
          <p:cNvPicPr>
            <a:picLocks noChangeAspect="1"/>
          </p:cNvPicPr>
          <p:nvPr/>
        </p:nvPicPr>
        <p:blipFill>
          <a:blip r:embed="rId2"/>
          <a:stretch>
            <a:fillRect/>
          </a:stretch>
        </p:blipFill>
        <p:spPr>
          <a:xfrm>
            <a:off x="416108" y="2380081"/>
            <a:ext cx="2371245" cy="4225413"/>
          </a:xfrm>
          <a:prstGeom prst="rect">
            <a:avLst/>
          </a:prstGeom>
        </p:spPr>
      </p:pic>
      <p:pic>
        <p:nvPicPr>
          <p:cNvPr id="18" name="Picture 17">
            <a:extLst>
              <a:ext uri="{FF2B5EF4-FFF2-40B4-BE49-F238E27FC236}">
                <a16:creationId xmlns:a16="http://schemas.microsoft.com/office/drawing/2014/main" id="{E3721F55-8146-D5D1-0E11-B249BDF8FAD6}"/>
              </a:ext>
            </a:extLst>
          </p:cNvPr>
          <p:cNvPicPr>
            <a:picLocks noChangeAspect="1"/>
          </p:cNvPicPr>
          <p:nvPr/>
        </p:nvPicPr>
        <p:blipFill>
          <a:blip r:embed="rId3"/>
          <a:stretch>
            <a:fillRect/>
          </a:stretch>
        </p:blipFill>
        <p:spPr>
          <a:xfrm>
            <a:off x="7114564" y="221421"/>
            <a:ext cx="2243889" cy="2043542"/>
          </a:xfrm>
          <a:prstGeom prst="rect">
            <a:avLst/>
          </a:prstGeom>
        </p:spPr>
      </p:pic>
      <p:sp>
        <p:nvSpPr>
          <p:cNvPr id="2" name="Oval 1">
            <a:extLst>
              <a:ext uri="{FF2B5EF4-FFF2-40B4-BE49-F238E27FC236}">
                <a16:creationId xmlns:a16="http://schemas.microsoft.com/office/drawing/2014/main" id="{B2DD08CB-06F9-6BC7-4068-0A8C8CF56A51}"/>
              </a:ext>
            </a:extLst>
          </p:cNvPr>
          <p:cNvSpPr/>
          <p:nvPr/>
        </p:nvSpPr>
        <p:spPr>
          <a:xfrm>
            <a:off x="496460" y="4612597"/>
            <a:ext cx="1189703" cy="32446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846987FF-1BAA-07ED-113E-F274E1B89980}"/>
              </a:ext>
            </a:extLst>
          </p:cNvPr>
          <p:cNvPicPr>
            <a:picLocks noChangeAspect="1"/>
          </p:cNvPicPr>
          <p:nvPr/>
        </p:nvPicPr>
        <p:blipFill>
          <a:blip r:embed="rId4"/>
          <a:stretch>
            <a:fillRect/>
          </a:stretch>
        </p:blipFill>
        <p:spPr>
          <a:xfrm>
            <a:off x="5554030" y="1394924"/>
            <a:ext cx="2377445" cy="2086953"/>
          </a:xfrm>
          <a:prstGeom prst="rect">
            <a:avLst/>
          </a:prstGeom>
        </p:spPr>
      </p:pic>
      <p:pic>
        <p:nvPicPr>
          <p:cNvPr id="8" name="Picture 7">
            <a:extLst>
              <a:ext uri="{FF2B5EF4-FFF2-40B4-BE49-F238E27FC236}">
                <a16:creationId xmlns:a16="http://schemas.microsoft.com/office/drawing/2014/main" id="{26E226D1-7928-AAD8-159B-6A65B8CCF13F}"/>
              </a:ext>
            </a:extLst>
          </p:cNvPr>
          <p:cNvPicPr>
            <a:picLocks noChangeAspect="1"/>
          </p:cNvPicPr>
          <p:nvPr/>
        </p:nvPicPr>
        <p:blipFill>
          <a:blip r:embed="rId5"/>
          <a:stretch>
            <a:fillRect/>
          </a:stretch>
        </p:blipFill>
        <p:spPr>
          <a:xfrm>
            <a:off x="4071605" y="3845220"/>
            <a:ext cx="2548525" cy="1748129"/>
          </a:xfrm>
          <a:prstGeom prst="rect">
            <a:avLst/>
          </a:prstGeom>
        </p:spPr>
      </p:pic>
      <p:pic>
        <p:nvPicPr>
          <p:cNvPr id="10" name="Picture 9">
            <a:extLst>
              <a:ext uri="{FF2B5EF4-FFF2-40B4-BE49-F238E27FC236}">
                <a16:creationId xmlns:a16="http://schemas.microsoft.com/office/drawing/2014/main" id="{43E5C894-5AC3-8465-2002-12419CD56461}"/>
              </a:ext>
            </a:extLst>
          </p:cNvPr>
          <p:cNvPicPr>
            <a:picLocks noChangeAspect="1"/>
          </p:cNvPicPr>
          <p:nvPr/>
        </p:nvPicPr>
        <p:blipFill>
          <a:blip r:embed="rId6"/>
          <a:stretch>
            <a:fillRect/>
          </a:stretch>
        </p:blipFill>
        <p:spPr>
          <a:xfrm>
            <a:off x="8009814" y="1904901"/>
            <a:ext cx="3238952" cy="1409897"/>
          </a:xfrm>
          <a:prstGeom prst="rect">
            <a:avLst/>
          </a:prstGeom>
        </p:spPr>
      </p:pic>
      <p:pic>
        <p:nvPicPr>
          <p:cNvPr id="13" name="Picture 12">
            <a:extLst>
              <a:ext uri="{FF2B5EF4-FFF2-40B4-BE49-F238E27FC236}">
                <a16:creationId xmlns:a16="http://schemas.microsoft.com/office/drawing/2014/main" id="{6389072F-92A0-5EBC-0FEF-C5490082EFC9}"/>
              </a:ext>
            </a:extLst>
          </p:cNvPr>
          <p:cNvPicPr>
            <a:picLocks noChangeAspect="1"/>
          </p:cNvPicPr>
          <p:nvPr/>
        </p:nvPicPr>
        <p:blipFill>
          <a:blip r:embed="rId7"/>
          <a:stretch>
            <a:fillRect/>
          </a:stretch>
        </p:blipFill>
        <p:spPr>
          <a:xfrm>
            <a:off x="8962633" y="4492788"/>
            <a:ext cx="2442293" cy="2130037"/>
          </a:xfrm>
          <a:prstGeom prst="rect">
            <a:avLst/>
          </a:prstGeom>
        </p:spPr>
      </p:pic>
      <p:pic>
        <p:nvPicPr>
          <p:cNvPr id="15" name="Picture 14">
            <a:extLst>
              <a:ext uri="{FF2B5EF4-FFF2-40B4-BE49-F238E27FC236}">
                <a16:creationId xmlns:a16="http://schemas.microsoft.com/office/drawing/2014/main" id="{42CBCC11-C8B8-FEE2-C1A3-35472CC80DEA}"/>
              </a:ext>
            </a:extLst>
          </p:cNvPr>
          <p:cNvPicPr>
            <a:picLocks noChangeAspect="1"/>
          </p:cNvPicPr>
          <p:nvPr/>
        </p:nvPicPr>
        <p:blipFill>
          <a:blip r:embed="rId8"/>
          <a:stretch>
            <a:fillRect/>
          </a:stretch>
        </p:blipFill>
        <p:spPr>
          <a:xfrm>
            <a:off x="6131502" y="3512591"/>
            <a:ext cx="3148450" cy="1262238"/>
          </a:xfrm>
          <a:prstGeom prst="rect">
            <a:avLst/>
          </a:prstGeom>
          <a:ln w="28575">
            <a:solidFill>
              <a:srgbClr val="FF0000"/>
            </a:solidFill>
          </a:ln>
        </p:spPr>
      </p:pic>
      <p:sp>
        <p:nvSpPr>
          <p:cNvPr id="22" name="TextBox 21">
            <a:extLst>
              <a:ext uri="{FF2B5EF4-FFF2-40B4-BE49-F238E27FC236}">
                <a16:creationId xmlns:a16="http://schemas.microsoft.com/office/drawing/2014/main" id="{DAC1B9ED-C255-C115-0704-E82C3AEDDE96}"/>
              </a:ext>
            </a:extLst>
          </p:cNvPr>
          <p:cNvSpPr txBox="1"/>
          <p:nvPr/>
        </p:nvSpPr>
        <p:spPr>
          <a:xfrm>
            <a:off x="4677666" y="257890"/>
            <a:ext cx="2836667" cy="861774"/>
          </a:xfrm>
          <a:prstGeom prst="rect">
            <a:avLst/>
          </a:prstGeom>
          <a:noFill/>
        </p:spPr>
        <p:txBody>
          <a:bodyPr wrap="square" rtlCol="0">
            <a:spAutoFit/>
          </a:bodyPr>
          <a:lstStyle/>
          <a:p>
            <a:r>
              <a:rPr lang="en-AU" b="1" u="sng" dirty="0"/>
              <a:t>1. SPATIAL</a:t>
            </a:r>
          </a:p>
          <a:p>
            <a:r>
              <a:rPr lang="en-AU" sz="1600" dirty="0"/>
              <a:t>Class for processing spatial files (</a:t>
            </a:r>
            <a:r>
              <a:rPr lang="en-AU" sz="1600" dirty="0" err="1"/>
              <a:t>Geopandas</a:t>
            </a:r>
            <a:r>
              <a:rPr lang="en-AU" sz="1600" dirty="0"/>
              <a:t>)</a:t>
            </a:r>
          </a:p>
        </p:txBody>
      </p:sp>
      <p:sp>
        <p:nvSpPr>
          <p:cNvPr id="23" name="TextBox 22">
            <a:extLst>
              <a:ext uri="{FF2B5EF4-FFF2-40B4-BE49-F238E27FC236}">
                <a16:creationId xmlns:a16="http://schemas.microsoft.com/office/drawing/2014/main" id="{9DA18504-F119-7869-7E2B-71194127E51B}"/>
              </a:ext>
            </a:extLst>
          </p:cNvPr>
          <p:cNvSpPr txBox="1"/>
          <p:nvPr/>
        </p:nvSpPr>
        <p:spPr>
          <a:xfrm>
            <a:off x="4315918" y="1982893"/>
            <a:ext cx="2059897" cy="1107996"/>
          </a:xfrm>
          <a:prstGeom prst="rect">
            <a:avLst/>
          </a:prstGeom>
          <a:noFill/>
        </p:spPr>
        <p:txBody>
          <a:bodyPr wrap="square" rtlCol="0">
            <a:spAutoFit/>
          </a:bodyPr>
          <a:lstStyle/>
          <a:p>
            <a:r>
              <a:rPr lang="en-AU" b="1" u="sng" dirty="0"/>
              <a:t>3. MESH</a:t>
            </a:r>
          </a:p>
          <a:p>
            <a:r>
              <a:rPr lang="en-AU" sz="1600" dirty="0"/>
              <a:t>Class for meshing including refinement options</a:t>
            </a:r>
          </a:p>
        </p:txBody>
      </p:sp>
      <p:sp>
        <p:nvSpPr>
          <p:cNvPr id="24" name="TextBox 23">
            <a:extLst>
              <a:ext uri="{FF2B5EF4-FFF2-40B4-BE49-F238E27FC236}">
                <a16:creationId xmlns:a16="http://schemas.microsoft.com/office/drawing/2014/main" id="{BC0A74AA-1252-38F0-0B60-7EEDCFC7C6D7}"/>
              </a:ext>
            </a:extLst>
          </p:cNvPr>
          <p:cNvSpPr txBox="1"/>
          <p:nvPr/>
        </p:nvSpPr>
        <p:spPr>
          <a:xfrm>
            <a:off x="9637688" y="516091"/>
            <a:ext cx="2243889" cy="1138773"/>
          </a:xfrm>
          <a:prstGeom prst="rect">
            <a:avLst/>
          </a:prstGeom>
          <a:noFill/>
        </p:spPr>
        <p:txBody>
          <a:bodyPr wrap="square" rtlCol="0">
            <a:spAutoFit/>
          </a:bodyPr>
          <a:lstStyle/>
          <a:p>
            <a:r>
              <a:rPr lang="en-AU" b="1" u="sng" dirty="0"/>
              <a:t>2. STRUCTURAL MODEL</a:t>
            </a:r>
          </a:p>
          <a:p>
            <a:r>
              <a:rPr lang="en-AU" sz="1600" dirty="0"/>
              <a:t>Simple structural model example using LOOP</a:t>
            </a:r>
          </a:p>
        </p:txBody>
      </p:sp>
      <p:sp>
        <p:nvSpPr>
          <p:cNvPr id="25" name="TextBox 24">
            <a:extLst>
              <a:ext uri="{FF2B5EF4-FFF2-40B4-BE49-F238E27FC236}">
                <a16:creationId xmlns:a16="http://schemas.microsoft.com/office/drawing/2014/main" id="{B4434D92-DE18-481D-78C1-FD295B3F4AF0}"/>
              </a:ext>
            </a:extLst>
          </p:cNvPr>
          <p:cNvSpPr txBox="1"/>
          <p:nvPr/>
        </p:nvSpPr>
        <p:spPr>
          <a:xfrm>
            <a:off x="9305124" y="3384792"/>
            <a:ext cx="2655315" cy="1107996"/>
          </a:xfrm>
          <a:prstGeom prst="rect">
            <a:avLst/>
          </a:prstGeom>
          <a:noFill/>
        </p:spPr>
        <p:txBody>
          <a:bodyPr wrap="square" rtlCol="0">
            <a:spAutoFit/>
          </a:bodyPr>
          <a:lstStyle/>
          <a:p>
            <a:r>
              <a:rPr lang="en-AU" b="1" u="sng" dirty="0"/>
              <a:t>4. GEOMODEL</a:t>
            </a:r>
          </a:p>
          <a:p>
            <a:r>
              <a:rPr lang="en-AU" sz="1600" dirty="0"/>
              <a:t>Converts mesh + structural model into lithology block model</a:t>
            </a:r>
          </a:p>
        </p:txBody>
      </p:sp>
      <p:sp>
        <p:nvSpPr>
          <p:cNvPr id="26" name="TextBox 25">
            <a:extLst>
              <a:ext uri="{FF2B5EF4-FFF2-40B4-BE49-F238E27FC236}">
                <a16:creationId xmlns:a16="http://schemas.microsoft.com/office/drawing/2014/main" id="{4CE9E258-58C1-E863-AAD0-3EAF915831F5}"/>
              </a:ext>
            </a:extLst>
          </p:cNvPr>
          <p:cNvSpPr txBox="1"/>
          <p:nvPr/>
        </p:nvSpPr>
        <p:spPr>
          <a:xfrm>
            <a:off x="3770306" y="5593349"/>
            <a:ext cx="2860944" cy="861774"/>
          </a:xfrm>
          <a:prstGeom prst="rect">
            <a:avLst/>
          </a:prstGeom>
          <a:noFill/>
        </p:spPr>
        <p:txBody>
          <a:bodyPr wrap="square" rtlCol="0">
            <a:spAutoFit/>
          </a:bodyPr>
          <a:lstStyle/>
          <a:p>
            <a:r>
              <a:rPr lang="en-AU" b="1" u="sng" dirty="0"/>
              <a:t>UTILS</a:t>
            </a:r>
            <a:r>
              <a:rPr lang="en-AU" dirty="0"/>
              <a:t> </a:t>
            </a:r>
            <a:r>
              <a:rPr lang="en-AU" sz="1600" dirty="0"/>
              <a:t>Modules for handling unstructured MODFLOW grids (cell IDs, plotting…)</a:t>
            </a:r>
          </a:p>
        </p:txBody>
      </p:sp>
      <p:sp>
        <p:nvSpPr>
          <p:cNvPr id="3" name="TextBox 2">
            <a:extLst>
              <a:ext uri="{FF2B5EF4-FFF2-40B4-BE49-F238E27FC236}">
                <a16:creationId xmlns:a16="http://schemas.microsoft.com/office/drawing/2014/main" id="{01423C10-3FE3-968C-70D6-065A466FEE49}"/>
              </a:ext>
            </a:extLst>
          </p:cNvPr>
          <p:cNvSpPr txBox="1"/>
          <p:nvPr/>
        </p:nvSpPr>
        <p:spPr>
          <a:xfrm>
            <a:off x="131087" y="211723"/>
            <a:ext cx="1874103" cy="1384995"/>
          </a:xfrm>
          <a:prstGeom prst="rect">
            <a:avLst/>
          </a:prstGeom>
          <a:noFill/>
        </p:spPr>
        <p:txBody>
          <a:bodyPr wrap="none" rtlCol="0">
            <a:spAutoFit/>
          </a:bodyPr>
          <a:lstStyle/>
          <a:p>
            <a:r>
              <a:rPr lang="en-AU" sz="2800" b="1" dirty="0"/>
              <a:t>What does </a:t>
            </a:r>
          </a:p>
          <a:p>
            <a:r>
              <a:rPr lang="en-AU" sz="2800" b="1" dirty="0" err="1"/>
              <a:t>LoopFlopy</a:t>
            </a:r>
            <a:r>
              <a:rPr lang="en-AU" sz="2800" b="1" dirty="0"/>
              <a:t> </a:t>
            </a:r>
          </a:p>
          <a:p>
            <a:r>
              <a:rPr lang="en-AU" sz="2800" b="1" dirty="0"/>
              <a:t>look like…</a:t>
            </a:r>
          </a:p>
        </p:txBody>
      </p:sp>
      <p:sp>
        <p:nvSpPr>
          <p:cNvPr id="5" name="TextBox 4">
            <a:extLst>
              <a:ext uri="{FF2B5EF4-FFF2-40B4-BE49-F238E27FC236}">
                <a16:creationId xmlns:a16="http://schemas.microsoft.com/office/drawing/2014/main" id="{8F0F5941-721C-4DF1-66B7-3822D962D568}"/>
              </a:ext>
            </a:extLst>
          </p:cNvPr>
          <p:cNvSpPr txBox="1"/>
          <p:nvPr/>
        </p:nvSpPr>
        <p:spPr>
          <a:xfrm>
            <a:off x="6921429" y="5516347"/>
            <a:ext cx="2548525" cy="1107996"/>
          </a:xfrm>
          <a:prstGeom prst="rect">
            <a:avLst/>
          </a:prstGeom>
          <a:noFill/>
        </p:spPr>
        <p:txBody>
          <a:bodyPr wrap="square" rtlCol="0">
            <a:spAutoFit/>
          </a:bodyPr>
          <a:lstStyle/>
          <a:p>
            <a:r>
              <a:rPr lang="en-AU" b="1" u="sng" dirty="0"/>
              <a:t>5. FLOWMODEL</a:t>
            </a:r>
            <a:r>
              <a:rPr lang="en-AU" dirty="0"/>
              <a:t> </a:t>
            </a:r>
            <a:r>
              <a:rPr lang="en-AU" sz="1600" dirty="0"/>
              <a:t>Modules for handling unstructured MODFLOW grids (cell IDs, plotting…)</a:t>
            </a:r>
          </a:p>
        </p:txBody>
      </p:sp>
      <p:pic>
        <p:nvPicPr>
          <p:cNvPr id="21" name="Picture 20">
            <a:extLst>
              <a:ext uri="{FF2B5EF4-FFF2-40B4-BE49-F238E27FC236}">
                <a16:creationId xmlns:a16="http://schemas.microsoft.com/office/drawing/2014/main" id="{0699F1D9-2D57-1C5D-B59E-1DEE72F4237C}"/>
              </a:ext>
            </a:extLst>
          </p:cNvPr>
          <p:cNvPicPr>
            <a:picLocks noChangeAspect="1"/>
          </p:cNvPicPr>
          <p:nvPr/>
        </p:nvPicPr>
        <p:blipFill>
          <a:blip r:embed="rId9"/>
          <a:stretch>
            <a:fillRect/>
          </a:stretch>
        </p:blipFill>
        <p:spPr>
          <a:xfrm>
            <a:off x="2802180" y="629334"/>
            <a:ext cx="1765275" cy="1227716"/>
          </a:xfrm>
          <a:prstGeom prst="rect">
            <a:avLst/>
          </a:prstGeom>
        </p:spPr>
      </p:pic>
    </p:spTree>
    <p:extLst>
      <p:ext uri="{BB962C8B-B14F-4D97-AF65-F5344CB8AC3E}">
        <p14:creationId xmlns:p14="http://schemas.microsoft.com/office/powerpoint/2010/main" val="1241988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D2FDC2-B117-106C-3D3E-BE7652448B09}"/>
              </a:ext>
            </a:extLst>
          </p:cNvPr>
          <p:cNvPicPr>
            <a:picLocks noChangeAspect="1"/>
          </p:cNvPicPr>
          <p:nvPr/>
        </p:nvPicPr>
        <p:blipFill>
          <a:blip r:embed="rId2"/>
          <a:stretch>
            <a:fillRect/>
          </a:stretch>
        </p:blipFill>
        <p:spPr>
          <a:xfrm>
            <a:off x="744012" y="3793850"/>
            <a:ext cx="4590993" cy="2666198"/>
          </a:xfrm>
          <a:prstGeom prst="rect">
            <a:avLst/>
          </a:prstGeom>
        </p:spPr>
      </p:pic>
      <p:pic>
        <p:nvPicPr>
          <p:cNvPr id="5" name="Picture 4">
            <a:extLst>
              <a:ext uri="{FF2B5EF4-FFF2-40B4-BE49-F238E27FC236}">
                <a16:creationId xmlns:a16="http://schemas.microsoft.com/office/drawing/2014/main" id="{686E5FCE-5032-E330-AC01-9D23B4A721D9}"/>
              </a:ext>
            </a:extLst>
          </p:cNvPr>
          <p:cNvPicPr>
            <a:picLocks noChangeAspect="1"/>
          </p:cNvPicPr>
          <p:nvPr/>
        </p:nvPicPr>
        <p:blipFill>
          <a:blip r:embed="rId3"/>
          <a:stretch>
            <a:fillRect/>
          </a:stretch>
        </p:blipFill>
        <p:spPr>
          <a:xfrm>
            <a:off x="492777" y="301699"/>
            <a:ext cx="3725954" cy="3110544"/>
          </a:xfrm>
          <a:prstGeom prst="rect">
            <a:avLst/>
          </a:prstGeom>
        </p:spPr>
      </p:pic>
      <p:pic>
        <p:nvPicPr>
          <p:cNvPr id="7" name="Picture 6">
            <a:extLst>
              <a:ext uri="{FF2B5EF4-FFF2-40B4-BE49-F238E27FC236}">
                <a16:creationId xmlns:a16="http://schemas.microsoft.com/office/drawing/2014/main" id="{E974F1A7-5B65-272B-44E3-9697A6054A2A}"/>
              </a:ext>
            </a:extLst>
          </p:cNvPr>
          <p:cNvPicPr>
            <a:picLocks noChangeAspect="1"/>
          </p:cNvPicPr>
          <p:nvPr/>
        </p:nvPicPr>
        <p:blipFill>
          <a:blip r:embed="rId4"/>
          <a:stretch>
            <a:fillRect/>
          </a:stretch>
        </p:blipFill>
        <p:spPr>
          <a:xfrm>
            <a:off x="4290388" y="301699"/>
            <a:ext cx="3871835" cy="3231610"/>
          </a:xfrm>
          <a:prstGeom prst="rect">
            <a:avLst/>
          </a:prstGeom>
        </p:spPr>
      </p:pic>
      <p:sp>
        <p:nvSpPr>
          <p:cNvPr id="8" name="TextBox 7">
            <a:extLst>
              <a:ext uri="{FF2B5EF4-FFF2-40B4-BE49-F238E27FC236}">
                <a16:creationId xmlns:a16="http://schemas.microsoft.com/office/drawing/2014/main" id="{56584C25-1D76-6690-31EE-C7B34CC6A26E}"/>
              </a:ext>
            </a:extLst>
          </p:cNvPr>
          <p:cNvSpPr txBox="1"/>
          <p:nvPr/>
        </p:nvSpPr>
        <p:spPr>
          <a:xfrm>
            <a:off x="6381550" y="4342119"/>
            <a:ext cx="4860757" cy="1569660"/>
          </a:xfrm>
          <a:prstGeom prst="rect">
            <a:avLst/>
          </a:prstGeom>
          <a:noFill/>
        </p:spPr>
        <p:txBody>
          <a:bodyPr wrap="square" rtlCol="0">
            <a:spAutoFit/>
          </a:bodyPr>
          <a:lstStyle/>
          <a:p>
            <a:r>
              <a:rPr lang="en-AU" sz="3200" dirty="0"/>
              <a:t>Flow modellers get a bit fussy about meshing so we like to make our own…</a:t>
            </a:r>
          </a:p>
        </p:txBody>
      </p:sp>
    </p:spTree>
    <p:extLst>
      <p:ext uri="{BB962C8B-B14F-4D97-AF65-F5344CB8AC3E}">
        <p14:creationId xmlns:p14="http://schemas.microsoft.com/office/powerpoint/2010/main" val="2148270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D21B4D-415C-7F84-6B31-CC459A8C74A7}"/>
              </a:ext>
            </a:extLst>
          </p:cNvPr>
          <p:cNvPicPr>
            <a:picLocks noChangeAspect="1"/>
          </p:cNvPicPr>
          <p:nvPr/>
        </p:nvPicPr>
        <p:blipFill>
          <a:blip r:embed="rId2"/>
          <a:stretch>
            <a:fillRect/>
          </a:stretch>
        </p:blipFill>
        <p:spPr>
          <a:xfrm>
            <a:off x="378593" y="563064"/>
            <a:ext cx="5996539" cy="1676514"/>
          </a:xfrm>
          <a:prstGeom prst="rect">
            <a:avLst/>
          </a:prstGeom>
        </p:spPr>
      </p:pic>
      <p:sp>
        <p:nvSpPr>
          <p:cNvPr id="16" name="TextBox 15">
            <a:extLst>
              <a:ext uri="{FF2B5EF4-FFF2-40B4-BE49-F238E27FC236}">
                <a16:creationId xmlns:a16="http://schemas.microsoft.com/office/drawing/2014/main" id="{9AFEBD3F-9FAB-05F8-4337-E5D43FF0F253}"/>
              </a:ext>
            </a:extLst>
          </p:cNvPr>
          <p:cNvSpPr txBox="1"/>
          <p:nvPr/>
        </p:nvSpPr>
        <p:spPr>
          <a:xfrm>
            <a:off x="378593" y="102757"/>
            <a:ext cx="6310964" cy="369332"/>
          </a:xfrm>
          <a:prstGeom prst="rect">
            <a:avLst/>
          </a:prstGeom>
          <a:noFill/>
        </p:spPr>
        <p:txBody>
          <a:bodyPr wrap="square" rtlCol="0">
            <a:spAutoFit/>
          </a:bodyPr>
          <a:lstStyle/>
          <a:p>
            <a:r>
              <a:rPr lang="en-AU" b="1" dirty="0"/>
              <a:t>Strat column created using excel</a:t>
            </a:r>
            <a:endParaRPr lang="en-AU" sz="1600" dirty="0"/>
          </a:p>
        </p:txBody>
      </p:sp>
      <p:sp>
        <p:nvSpPr>
          <p:cNvPr id="18" name="TextBox 17">
            <a:extLst>
              <a:ext uri="{FF2B5EF4-FFF2-40B4-BE49-F238E27FC236}">
                <a16:creationId xmlns:a16="http://schemas.microsoft.com/office/drawing/2014/main" id="{DAE0261F-9C2A-5863-766A-C616B5626738}"/>
              </a:ext>
            </a:extLst>
          </p:cNvPr>
          <p:cNvSpPr txBox="1"/>
          <p:nvPr/>
        </p:nvSpPr>
        <p:spPr>
          <a:xfrm>
            <a:off x="378593" y="2591421"/>
            <a:ext cx="6310964" cy="369332"/>
          </a:xfrm>
          <a:prstGeom prst="rect">
            <a:avLst/>
          </a:prstGeom>
          <a:noFill/>
        </p:spPr>
        <p:txBody>
          <a:bodyPr wrap="square" rtlCol="0">
            <a:spAutoFit/>
          </a:bodyPr>
          <a:lstStyle/>
          <a:p>
            <a:r>
              <a:rPr lang="en-AU" b="1" dirty="0"/>
              <a:t>Boreholes converted to Pandas </a:t>
            </a:r>
            <a:r>
              <a:rPr lang="en-AU" b="1" dirty="0" err="1"/>
              <a:t>dataframe</a:t>
            </a:r>
            <a:r>
              <a:rPr lang="en-AU" b="1" dirty="0"/>
              <a:t> to be “Loop Ready”</a:t>
            </a:r>
            <a:endParaRPr lang="en-AU" sz="1600" dirty="0"/>
          </a:p>
        </p:txBody>
      </p:sp>
      <p:pic>
        <p:nvPicPr>
          <p:cNvPr id="20" name="Picture 19">
            <a:extLst>
              <a:ext uri="{FF2B5EF4-FFF2-40B4-BE49-F238E27FC236}">
                <a16:creationId xmlns:a16="http://schemas.microsoft.com/office/drawing/2014/main" id="{823EB8F5-FA9E-92ED-3621-E6FBA23F5E54}"/>
              </a:ext>
            </a:extLst>
          </p:cNvPr>
          <p:cNvPicPr>
            <a:picLocks noChangeAspect="1"/>
          </p:cNvPicPr>
          <p:nvPr/>
        </p:nvPicPr>
        <p:blipFill>
          <a:blip r:embed="rId3"/>
          <a:stretch>
            <a:fillRect/>
          </a:stretch>
        </p:blipFill>
        <p:spPr>
          <a:xfrm>
            <a:off x="378593" y="3179997"/>
            <a:ext cx="11117179" cy="1265541"/>
          </a:xfrm>
          <a:prstGeom prst="rect">
            <a:avLst/>
          </a:prstGeom>
        </p:spPr>
      </p:pic>
      <p:sp>
        <p:nvSpPr>
          <p:cNvPr id="21" name="TextBox 20">
            <a:extLst>
              <a:ext uri="{FF2B5EF4-FFF2-40B4-BE49-F238E27FC236}">
                <a16:creationId xmlns:a16="http://schemas.microsoft.com/office/drawing/2014/main" id="{96261985-A9B3-F034-766E-EA8B3CCEE132}"/>
              </a:ext>
            </a:extLst>
          </p:cNvPr>
          <p:cNvSpPr txBox="1"/>
          <p:nvPr/>
        </p:nvSpPr>
        <p:spPr>
          <a:xfrm>
            <a:off x="7413056" y="2776087"/>
            <a:ext cx="922422" cy="369332"/>
          </a:xfrm>
          <a:prstGeom prst="rect">
            <a:avLst/>
          </a:prstGeom>
          <a:noFill/>
        </p:spPr>
        <p:txBody>
          <a:bodyPr wrap="square" rtlCol="0">
            <a:spAutoFit/>
          </a:bodyPr>
          <a:lstStyle/>
          <a:p>
            <a:r>
              <a:rPr lang="en-AU" dirty="0" err="1">
                <a:solidFill>
                  <a:srgbClr val="FF0000"/>
                </a:solidFill>
              </a:rPr>
              <a:t>mAHD</a:t>
            </a:r>
            <a:endParaRPr lang="en-AU" sz="1600" dirty="0">
              <a:solidFill>
                <a:srgbClr val="FF0000"/>
              </a:solidFill>
            </a:endParaRPr>
          </a:p>
        </p:txBody>
      </p:sp>
      <p:sp>
        <p:nvSpPr>
          <p:cNvPr id="22" name="TextBox 21">
            <a:extLst>
              <a:ext uri="{FF2B5EF4-FFF2-40B4-BE49-F238E27FC236}">
                <a16:creationId xmlns:a16="http://schemas.microsoft.com/office/drawing/2014/main" id="{AA42C4B9-FB3E-C93A-E7DE-811748623462}"/>
              </a:ext>
            </a:extLst>
          </p:cNvPr>
          <p:cNvSpPr txBox="1"/>
          <p:nvPr/>
        </p:nvSpPr>
        <p:spPr>
          <a:xfrm>
            <a:off x="8479857" y="2776087"/>
            <a:ext cx="2714324" cy="369332"/>
          </a:xfrm>
          <a:prstGeom prst="rect">
            <a:avLst/>
          </a:prstGeom>
          <a:noFill/>
        </p:spPr>
        <p:txBody>
          <a:bodyPr wrap="square" rtlCol="0">
            <a:spAutoFit/>
          </a:bodyPr>
          <a:lstStyle/>
          <a:p>
            <a:r>
              <a:rPr lang="en-AU" dirty="0">
                <a:solidFill>
                  <a:srgbClr val="FF0000"/>
                </a:solidFill>
              </a:rPr>
              <a:t>Depth to bottom of unit</a:t>
            </a:r>
            <a:endParaRPr lang="en-AU" sz="1600" dirty="0">
              <a:solidFill>
                <a:srgbClr val="FF0000"/>
              </a:solidFill>
            </a:endParaRPr>
          </a:p>
        </p:txBody>
      </p:sp>
      <p:pic>
        <p:nvPicPr>
          <p:cNvPr id="24" name="Picture 23">
            <a:extLst>
              <a:ext uri="{FF2B5EF4-FFF2-40B4-BE49-F238E27FC236}">
                <a16:creationId xmlns:a16="http://schemas.microsoft.com/office/drawing/2014/main" id="{4A443DB2-E7B4-48F0-2534-CCB36F04D628}"/>
              </a:ext>
            </a:extLst>
          </p:cNvPr>
          <p:cNvPicPr>
            <a:picLocks noChangeAspect="1"/>
          </p:cNvPicPr>
          <p:nvPr/>
        </p:nvPicPr>
        <p:blipFill>
          <a:blip r:embed="rId4"/>
          <a:stretch>
            <a:fillRect/>
          </a:stretch>
        </p:blipFill>
        <p:spPr>
          <a:xfrm>
            <a:off x="994225" y="4333435"/>
            <a:ext cx="9885914" cy="2524565"/>
          </a:xfrm>
          <a:prstGeom prst="rect">
            <a:avLst/>
          </a:prstGeom>
        </p:spPr>
      </p:pic>
      <p:cxnSp>
        <p:nvCxnSpPr>
          <p:cNvPr id="26" name="Straight Arrow Connector 25">
            <a:extLst>
              <a:ext uri="{FF2B5EF4-FFF2-40B4-BE49-F238E27FC236}">
                <a16:creationId xmlns:a16="http://schemas.microsoft.com/office/drawing/2014/main" id="{85CE3B1C-126B-0CC8-6637-AEBFEF538DED}"/>
              </a:ext>
            </a:extLst>
          </p:cNvPr>
          <p:cNvCxnSpPr>
            <a:cxnSpLocks/>
          </p:cNvCxnSpPr>
          <p:nvPr/>
        </p:nvCxnSpPr>
        <p:spPr>
          <a:xfrm flipH="1">
            <a:off x="9519385" y="1501541"/>
            <a:ext cx="96253" cy="2271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BD91A12-E80A-CC6D-AA25-5DEFA8E517B0}"/>
              </a:ext>
            </a:extLst>
          </p:cNvPr>
          <p:cNvSpPr txBox="1"/>
          <p:nvPr/>
        </p:nvSpPr>
        <p:spPr>
          <a:xfrm>
            <a:off x="8538794" y="855210"/>
            <a:ext cx="2341345" cy="646331"/>
          </a:xfrm>
          <a:prstGeom prst="rect">
            <a:avLst/>
          </a:prstGeom>
          <a:noFill/>
        </p:spPr>
        <p:txBody>
          <a:bodyPr wrap="square" rtlCol="0">
            <a:spAutoFit/>
          </a:bodyPr>
          <a:lstStyle/>
          <a:p>
            <a:r>
              <a:rPr lang="en-AU" dirty="0">
                <a:solidFill>
                  <a:srgbClr val="FF0000"/>
                </a:solidFill>
              </a:rPr>
              <a:t>Missing units can be a challenge!</a:t>
            </a:r>
            <a:endParaRPr lang="en-AU" sz="1600" dirty="0">
              <a:solidFill>
                <a:srgbClr val="FF0000"/>
              </a:solidFill>
            </a:endParaRPr>
          </a:p>
        </p:txBody>
      </p:sp>
    </p:spTree>
    <p:extLst>
      <p:ext uri="{BB962C8B-B14F-4D97-AF65-F5344CB8AC3E}">
        <p14:creationId xmlns:p14="http://schemas.microsoft.com/office/powerpoint/2010/main" val="25493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5AEB8E7-7063-BAAC-134D-C03F2614B199}"/>
              </a:ext>
            </a:extLst>
          </p:cNvPr>
          <p:cNvPicPr>
            <a:picLocks noChangeAspect="1"/>
          </p:cNvPicPr>
          <p:nvPr/>
        </p:nvPicPr>
        <p:blipFill>
          <a:blip r:embed="rId2"/>
          <a:stretch>
            <a:fillRect/>
          </a:stretch>
        </p:blipFill>
        <p:spPr>
          <a:xfrm>
            <a:off x="5399773" y="3827511"/>
            <a:ext cx="3558138" cy="2393146"/>
          </a:xfrm>
          <a:prstGeom prst="rect">
            <a:avLst/>
          </a:prstGeom>
        </p:spPr>
      </p:pic>
      <p:pic>
        <p:nvPicPr>
          <p:cNvPr id="13" name="Picture 12">
            <a:extLst>
              <a:ext uri="{FF2B5EF4-FFF2-40B4-BE49-F238E27FC236}">
                <a16:creationId xmlns:a16="http://schemas.microsoft.com/office/drawing/2014/main" id="{031DB906-DE35-CE34-2350-A8344607E1A6}"/>
              </a:ext>
            </a:extLst>
          </p:cNvPr>
          <p:cNvPicPr>
            <a:picLocks noChangeAspect="1"/>
          </p:cNvPicPr>
          <p:nvPr/>
        </p:nvPicPr>
        <p:blipFill>
          <a:blip r:embed="rId3"/>
          <a:stretch>
            <a:fillRect/>
          </a:stretch>
        </p:blipFill>
        <p:spPr>
          <a:xfrm>
            <a:off x="1760426" y="3827511"/>
            <a:ext cx="3639347" cy="2378187"/>
          </a:xfrm>
          <a:prstGeom prst="rect">
            <a:avLst/>
          </a:prstGeom>
        </p:spPr>
      </p:pic>
      <p:pic>
        <p:nvPicPr>
          <p:cNvPr id="5" name="Picture 4">
            <a:extLst>
              <a:ext uri="{FF2B5EF4-FFF2-40B4-BE49-F238E27FC236}">
                <a16:creationId xmlns:a16="http://schemas.microsoft.com/office/drawing/2014/main" id="{C8862BB8-052B-7039-FC0E-9B1B59A271D5}"/>
              </a:ext>
            </a:extLst>
          </p:cNvPr>
          <p:cNvPicPr>
            <a:picLocks noChangeAspect="1"/>
          </p:cNvPicPr>
          <p:nvPr/>
        </p:nvPicPr>
        <p:blipFill>
          <a:blip r:embed="rId4"/>
          <a:stretch>
            <a:fillRect/>
          </a:stretch>
        </p:blipFill>
        <p:spPr>
          <a:xfrm>
            <a:off x="558265" y="1444257"/>
            <a:ext cx="11210223" cy="1692109"/>
          </a:xfrm>
          <a:prstGeom prst="rect">
            <a:avLst/>
          </a:prstGeom>
        </p:spPr>
      </p:pic>
      <p:sp>
        <p:nvSpPr>
          <p:cNvPr id="6" name="TextBox 5">
            <a:extLst>
              <a:ext uri="{FF2B5EF4-FFF2-40B4-BE49-F238E27FC236}">
                <a16:creationId xmlns:a16="http://schemas.microsoft.com/office/drawing/2014/main" id="{7764EC2C-42C7-3126-85CF-0EAFED4A163F}"/>
              </a:ext>
            </a:extLst>
          </p:cNvPr>
          <p:cNvSpPr txBox="1"/>
          <p:nvPr/>
        </p:nvSpPr>
        <p:spPr>
          <a:xfrm>
            <a:off x="77002" y="393167"/>
            <a:ext cx="10495950" cy="646331"/>
          </a:xfrm>
          <a:prstGeom prst="rect">
            <a:avLst/>
          </a:prstGeom>
          <a:noFill/>
        </p:spPr>
        <p:txBody>
          <a:bodyPr wrap="none" rtlCol="0">
            <a:spAutoFit/>
          </a:bodyPr>
          <a:lstStyle/>
          <a:p>
            <a:r>
              <a:rPr lang="en-AU" b="1" dirty="0"/>
              <a:t>I put “control points” in my data spreadsheet and document justification (and make clear RAW vs CONTROL)</a:t>
            </a:r>
          </a:p>
          <a:p>
            <a:r>
              <a:rPr lang="en-AU" b="1" dirty="0"/>
              <a:t>Then, you can make multiple models easily by changing the control points.</a:t>
            </a:r>
          </a:p>
        </p:txBody>
      </p:sp>
    </p:spTree>
    <p:extLst>
      <p:ext uri="{BB962C8B-B14F-4D97-AF65-F5344CB8AC3E}">
        <p14:creationId xmlns:p14="http://schemas.microsoft.com/office/powerpoint/2010/main" val="2372968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606BB9D3-1AD3-5C44-62CA-95951FE503F3}"/>
              </a:ext>
            </a:extLst>
          </p:cNvPr>
          <p:cNvSpPr txBox="1"/>
          <p:nvPr/>
        </p:nvSpPr>
        <p:spPr>
          <a:xfrm>
            <a:off x="1693295" y="1919813"/>
            <a:ext cx="2193748" cy="1323439"/>
          </a:xfrm>
          <a:prstGeom prst="rect">
            <a:avLst/>
          </a:prstGeom>
          <a:noFill/>
        </p:spPr>
        <p:txBody>
          <a:bodyPr wrap="square">
            <a:spAutoFit/>
          </a:bodyPr>
          <a:lstStyle/>
          <a:p>
            <a:r>
              <a:rPr lang="en-AU" sz="1600" dirty="0">
                <a:solidFill>
                  <a:srgbClr val="C00000"/>
                </a:solidFill>
                <a:latin typeface="Aptos" panose="020B0004020202020204" pitchFamily="34" charset="0"/>
              </a:rPr>
              <a:t>Geomodelling software gives “best guess” – rather than using probabilistic methods</a:t>
            </a:r>
          </a:p>
        </p:txBody>
      </p:sp>
      <p:pic>
        <p:nvPicPr>
          <p:cNvPr id="5" name="Picture 4">
            <a:extLst>
              <a:ext uri="{FF2B5EF4-FFF2-40B4-BE49-F238E27FC236}">
                <a16:creationId xmlns:a16="http://schemas.microsoft.com/office/drawing/2014/main" id="{783C5129-9FF5-39DC-F8EE-CA34775A77AA}"/>
              </a:ext>
            </a:extLst>
          </p:cNvPr>
          <p:cNvPicPr>
            <a:picLocks noChangeAspect="1"/>
          </p:cNvPicPr>
          <p:nvPr/>
        </p:nvPicPr>
        <p:blipFill>
          <a:blip r:embed="rId2"/>
          <a:stretch>
            <a:fillRect/>
          </a:stretch>
        </p:blipFill>
        <p:spPr>
          <a:xfrm>
            <a:off x="411049" y="1866577"/>
            <a:ext cx="1243336" cy="1781744"/>
          </a:xfrm>
          <a:prstGeom prst="rect">
            <a:avLst/>
          </a:prstGeom>
        </p:spPr>
      </p:pic>
      <p:pic>
        <p:nvPicPr>
          <p:cNvPr id="6" name="Picture 5" descr="Diagram of a diagram of a diagram&#10;&#10;Description automatically generated with medium confidence">
            <a:extLst>
              <a:ext uri="{FF2B5EF4-FFF2-40B4-BE49-F238E27FC236}">
                <a16:creationId xmlns:a16="http://schemas.microsoft.com/office/drawing/2014/main" id="{31D24057-AA0A-5F9B-871C-97FC141D45D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58401" r="31228" b="1"/>
          <a:stretch/>
        </p:blipFill>
        <p:spPr>
          <a:xfrm>
            <a:off x="3862656" y="1919813"/>
            <a:ext cx="3705757" cy="1527314"/>
          </a:xfrm>
          <a:prstGeom prst="rect">
            <a:avLst/>
          </a:prstGeom>
        </p:spPr>
      </p:pic>
      <p:pic>
        <p:nvPicPr>
          <p:cNvPr id="7" name="Picture 6" descr="A screenshot of a graph&#10;&#10;Description automatically generated">
            <a:extLst>
              <a:ext uri="{FF2B5EF4-FFF2-40B4-BE49-F238E27FC236}">
                <a16:creationId xmlns:a16="http://schemas.microsoft.com/office/drawing/2014/main" id="{A8DE4460-EA56-F425-F588-1F331BC0B8C6}"/>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4029" t="6539" r="48702" b="38098"/>
          <a:stretch/>
        </p:blipFill>
        <p:spPr>
          <a:xfrm>
            <a:off x="7537162" y="531691"/>
            <a:ext cx="3000453" cy="3514202"/>
          </a:xfrm>
          <a:prstGeom prst="rect">
            <a:avLst/>
          </a:prstGeom>
        </p:spPr>
      </p:pic>
      <p:pic>
        <p:nvPicPr>
          <p:cNvPr id="12" name="Picture 11">
            <a:extLst>
              <a:ext uri="{FF2B5EF4-FFF2-40B4-BE49-F238E27FC236}">
                <a16:creationId xmlns:a16="http://schemas.microsoft.com/office/drawing/2014/main" id="{2D16605A-AE99-ECFB-C7C4-16356A2D80A2}"/>
              </a:ext>
            </a:extLst>
          </p:cNvPr>
          <p:cNvPicPr>
            <a:picLocks noChangeAspect="1"/>
          </p:cNvPicPr>
          <p:nvPr/>
        </p:nvPicPr>
        <p:blipFill>
          <a:blip r:embed="rId5"/>
          <a:stretch>
            <a:fillRect/>
          </a:stretch>
        </p:blipFill>
        <p:spPr>
          <a:xfrm>
            <a:off x="10587150" y="2886616"/>
            <a:ext cx="847016" cy="926423"/>
          </a:xfrm>
          <a:prstGeom prst="rect">
            <a:avLst/>
          </a:prstGeom>
        </p:spPr>
      </p:pic>
      <p:pic>
        <p:nvPicPr>
          <p:cNvPr id="13" name="Picture 12">
            <a:extLst>
              <a:ext uri="{FF2B5EF4-FFF2-40B4-BE49-F238E27FC236}">
                <a16:creationId xmlns:a16="http://schemas.microsoft.com/office/drawing/2014/main" id="{BA2AB380-7601-BC4F-9C1D-E6243E0DB034}"/>
              </a:ext>
            </a:extLst>
          </p:cNvPr>
          <p:cNvPicPr>
            <a:picLocks noChangeAspect="1"/>
          </p:cNvPicPr>
          <p:nvPr/>
        </p:nvPicPr>
        <p:blipFill>
          <a:blip r:embed="rId6"/>
          <a:stretch>
            <a:fillRect/>
          </a:stretch>
        </p:blipFill>
        <p:spPr>
          <a:xfrm>
            <a:off x="10588154" y="1866577"/>
            <a:ext cx="886079" cy="978047"/>
          </a:xfrm>
          <a:prstGeom prst="rect">
            <a:avLst/>
          </a:prstGeom>
        </p:spPr>
      </p:pic>
      <p:pic>
        <p:nvPicPr>
          <p:cNvPr id="14" name="Picture 13">
            <a:extLst>
              <a:ext uri="{FF2B5EF4-FFF2-40B4-BE49-F238E27FC236}">
                <a16:creationId xmlns:a16="http://schemas.microsoft.com/office/drawing/2014/main" id="{E87378B4-00D5-941A-5624-B9C0288E9201}"/>
              </a:ext>
            </a:extLst>
          </p:cNvPr>
          <p:cNvPicPr>
            <a:picLocks noChangeAspect="1"/>
          </p:cNvPicPr>
          <p:nvPr/>
        </p:nvPicPr>
        <p:blipFill>
          <a:blip r:embed="rId7"/>
          <a:stretch>
            <a:fillRect/>
          </a:stretch>
        </p:blipFill>
        <p:spPr>
          <a:xfrm>
            <a:off x="10576525" y="808974"/>
            <a:ext cx="897708" cy="978048"/>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2390F25A-0FE6-C942-3FB5-951A40893F67}"/>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4155" t="7558" r="48716" b="38026"/>
          <a:stretch/>
        </p:blipFill>
        <p:spPr>
          <a:xfrm>
            <a:off x="8177149" y="4039426"/>
            <a:ext cx="2360466" cy="2725402"/>
          </a:xfrm>
          <a:prstGeom prst="rect">
            <a:avLst/>
          </a:prstGeom>
        </p:spPr>
      </p:pic>
      <p:pic>
        <p:nvPicPr>
          <p:cNvPr id="16" name="Picture 15" descr="Diagram of a diagram of a diagram&#10;&#10;Description automatically generated with medium confidence">
            <a:extLst>
              <a:ext uri="{FF2B5EF4-FFF2-40B4-BE49-F238E27FC236}">
                <a16:creationId xmlns:a16="http://schemas.microsoft.com/office/drawing/2014/main" id="{6B8EB984-2DB9-C8F8-4AFB-69F07EC74850}"/>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1" t="10936" r="37264" b="48114"/>
          <a:stretch/>
        </p:blipFill>
        <p:spPr>
          <a:xfrm>
            <a:off x="4134387" y="4581225"/>
            <a:ext cx="3434026" cy="1527314"/>
          </a:xfrm>
          <a:prstGeom prst="rect">
            <a:avLst/>
          </a:prstGeom>
        </p:spPr>
      </p:pic>
      <p:sp>
        <p:nvSpPr>
          <p:cNvPr id="19" name="TextBox 18">
            <a:extLst>
              <a:ext uri="{FF2B5EF4-FFF2-40B4-BE49-F238E27FC236}">
                <a16:creationId xmlns:a16="http://schemas.microsoft.com/office/drawing/2014/main" id="{3829353F-189A-F4FF-1557-20D916FB3999}"/>
              </a:ext>
            </a:extLst>
          </p:cNvPr>
          <p:cNvSpPr txBox="1"/>
          <p:nvPr/>
        </p:nvSpPr>
        <p:spPr>
          <a:xfrm>
            <a:off x="1188626" y="4377350"/>
            <a:ext cx="3078362" cy="1477328"/>
          </a:xfrm>
          <a:prstGeom prst="rect">
            <a:avLst/>
          </a:prstGeom>
          <a:noFill/>
        </p:spPr>
        <p:txBody>
          <a:bodyPr wrap="square">
            <a:spAutoFit/>
          </a:bodyPr>
          <a:lstStyle/>
          <a:p>
            <a:r>
              <a:rPr lang="en-AU" sz="1800" b="1" dirty="0">
                <a:solidFill>
                  <a:schemeClr val="accent6">
                    <a:lumMod val="75000"/>
                  </a:schemeClr>
                </a:solidFill>
                <a:latin typeface="Aptos" panose="020B0004020202020204" pitchFamily="34" charset="0"/>
              </a:rPr>
              <a:t>We can do </a:t>
            </a:r>
          </a:p>
          <a:p>
            <a:r>
              <a:rPr lang="en-AU" sz="1800" b="1" u="sng" dirty="0">
                <a:solidFill>
                  <a:schemeClr val="accent6">
                    <a:lumMod val="75000"/>
                  </a:schemeClr>
                </a:solidFill>
                <a:latin typeface="Aptos" panose="020B0004020202020204" pitchFamily="34" charset="0"/>
              </a:rPr>
              <a:t>probabilistic</a:t>
            </a:r>
            <a:r>
              <a:rPr lang="en-AU" sz="1800" b="1" dirty="0">
                <a:solidFill>
                  <a:schemeClr val="accent6">
                    <a:lumMod val="75000"/>
                  </a:schemeClr>
                </a:solidFill>
                <a:latin typeface="Aptos" panose="020B0004020202020204" pitchFamily="34" charset="0"/>
              </a:rPr>
              <a:t> structural modelling with LoopStructural using structural parameters</a:t>
            </a:r>
            <a:endParaRPr lang="en-AU" sz="1600" b="1" dirty="0">
              <a:solidFill>
                <a:schemeClr val="accent6">
                  <a:lumMod val="75000"/>
                </a:schemeClr>
              </a:solidFill>
              <a:latin typeface="Aptos" panose="020B0004020202020204" pitchFamily="34" charset="0"/>
            </a:endParaRPr>
          </a:p>
        </p:txBody>
      </p:sp>
      <p:pic>
        <p:nvPicPr>
          <p:cNvPr id="20" name="Picture 2" descr="Cartoon Light Bulb Png Images - Free Download on Freepik">
            <a:extLst>
              <a:ext uri="{FF2B5EF4-FFF2-40B4-BE49-F238E27FC236}">
                <a16:creationId xmlns:a16="http://schemas.microsoft.com/office/drawing/2014/main" id="{043B3175-64F0-6F25-ACE0-5C1A7AC4A66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3227" y="4341595"/>
            <a:ext cx="569433" cy="8061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006FAD7-F01A-78B4-9FE8-E4A7ECE8FD13}"/>
              </a:ext>
            </a:extLst>
          </p:cNvPr>
          <p:cNvSpPr txBox="1"/>
          <p:nvPr/>
        </p:nvSpPr>
        <p:spPr>
          <a:xfrm>
            <a:off x="411049" y="436542"/>
            <a:ext cx="10701530" cy="1200329"/>
          </a:xfrm>
          <a:prstGeom prst="rect">
            <a:avLst/>
          </a:prstGeom>
          <a:noFill/>
        </p:spPr>
        <p:txBody>
          <a:bodyPr wrap="square">
            <a:spAutoFit/>
          </a:bodyPr>
          <a:lstStyle/>
          <a:p>
            <a:r>
              <a:rPr lang="en-AU" sz="2400" dirty="0" err="1">
                <a:latin typeface="Aptos" panose="020B0004020202020204" pitchFamily="34" charset="0"/>
              </a:rPr>
              <a:t>LoopFlopy</a:t>
            </a:r>
            <a:r>
              <a:rPr lang="en-AU" sz="2400" dirty="0">
                <a:latin typeface="Aptos" panose="020B0004020202020204" pitchFamily="34" charset="0"/>
              </a:rPr>
              <a:t> Advantage #1</a:t>
            </a:r>
          </a:p>
          <a:p>
            <a:r>
              <a:rPr lang="en-AU" sz="2400" b="1" dirty="0">
                <a:latin typeface="Aptos" panose="020B0004020202020204" pitchFamily="34" charset="0"/>
              </a:rPr>
              <a:t>Addresses structural uncertainty using a </a:t>
            </a:r>
          </a:p>
          <a:p>
            <a:r>
              <a:rPr lang="en-AU" sz="2400" b="1" dirty="0">
                <a:latin typeface="Aptos" panose="020B0004020202020204" pitchFamily="34" charset="0"/>
              </a:rPr>
              <a:t>multi-model approach</a:t>
            </a:r>
          </a:p>
        </p:txBody>
      </p:sp>
    </p:spTree>
    <p:extLst>
      <p:ext uri="{BB962C8B-B14F-4D97-AF65-F5344CB8AC3E}">
        <p14:creationId xmlns:p14="http://schemas.microsoft.com/office/powerpoint/2010/main" val="9611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6B9CEE-6C02-DAA8-DF42-37F84C35AF18}"/>
              </a:ext>
            </a:extLst>
          </p:cNvPr>
          <p:cNvSpPr txBox="1"/>
          <p:nvPr/>
        </p:nvSpPr>
        <p:spPr>
          <a:xfrm>
            <a:off x="526029" y="496667"/>
            <a:ext cx="10701530" cy="830997"/>
          </a:xfrm>
          <a:prstGeom prst="rect">
            <a:avLst/>
          </a:prstGeom>
          <a:noFill/>
        </p:spPr>
        <p:txBody>
          <a:bodyPr wrap="square">
            <a:spAutoFit/>
          </a:bodyPr>
          <a:lstStyle/>
          <a:p>
            <a:r>
              <a:rPr lang="en-AU" sz="2400" dirty="0" err="1">
                <a:latin typeface="Aptos" panose="020B0004020202020204" pitchFamily="34" charset="0"/>
              </a:rPr>
              <a:t>LoopFlopy</a:t>
            </a:r>
            <a:r>
              <a:rPr lang="en-AU" sz="2400" dirty="0">
                <a:latin typeface="Aptos" panose="020B0004020202020204" pitchFamily="34" charset="0"/>
              </a:rPr>
              <a:t> Advantage #2</a:t>
            </a:r>
          </a:p>
          <a:p>
            <a:r>
              <a:rPr lang="en-AU" sz="2400" b="1" dirty="0">
                <a:latin typeface="Aptos" panose="020B0004020202020204" pitchFamily="34" charset="0"/>
              </a:rPr>
              <a:t>Flow model updates with new interpretation or geological data</a:t>
            </a:r>
          </a:p>
        </p:txBody>
      </p:sp>
      <p:sp>
        <p:nvSpPr>
          <p:cNvPr id="29" name="TextBox 28">
            <a:extLst>
              <a:ext uri="{FF2B5EF4-FFF2-40B4-BE49-F238E27FC236}">
                <a16:creationId xmlns:a16="http://schemas.microsoft.com/office/drawing/2014/main" id="{3AC8B09A-A5F9-04B5-8757-0313EECE9D24}"/>
              </a:ext>
            </a:extLst>
          </p:cNvPr>
          <p:cNvSpPr txBox="1"/>
          <p:nvPr/>
        </p:nvSpPr>
        <p:spPr>
          <a:xfrm>
            <a:off x="505306" y="3322393"/>
            <a:ext cx="4495590" cy="923330"/>
          </a:xfrm>
          <a:prstGeom prst="rect">
            <a:avLst/>
          </a:prstGeom>
          <a:noFill/>
        </p:spPr>
        <p:txBody>
          <a:bodyPr wrap="square">
            <a:spAutoFit/>
          </a:bodyPr>
          <a:lstStyle/>
          <a:p>
            <a:r>
              <a:rPr lang="en-AU" dirty="0">
                <a:solidFill>
                  <a:srgbClr val="C00000"/>
                </a:solidFill>
                <a:latin typeface="Aptos" panose="020B0004020202020204" pitchFamily="34" charset="0"/>
              </a:rPr>
              <a:t>A competing structural model </a:t>
            </a:r>
          </a:p>
          <a:p>
            <a:r>
              <a:rPr lang="en-AU" dirty="0">
                <a:solidFill>
                  <a:srgbClr val="C00000"/>
                </a:solidFill>
                <a:latin typeface="Aptos" panose="020B0004020202020204" pitchFamily="34" charset="0"/>
              </a:rPr>
              <a:t>= another flow model </a:t>
            </a:r>
          </a:p>
          <a:p>
            <a:r>
              <a:rPr lang="en-AU" dirty="0">
                <a:solidFill>
                  <a:srgbClr val="C00000"/>
                </a:solidFill>
                <a:latin typeface="Aptos" panose="020B0004020202020204" pitchFamily="34" charset="0"/>
              </a:rPr>
              <a:t>= a lot of time and energy!</a:t>
            </a:r>
          </a:p>
        </p:txBody>
      </p:sp>
      <p:pic>
        <p:nvPicPr>
          <p:cNvPr id="8" name="Picture 7">
            <a:extLst>
              <a:ext uri="{FF2B5EF4-FFF2-40B4-BE49-F238E27FC236}">
                <a16:creationId xmlns:a16="http://schemas.microsoft.com/office/drawing/2014/main" id="{54EB478E-66C0-D2DB-7730-DF271BA6A24C}"/>
              </a:ext>
            </a:extLst>
          </p:cNvPr>
          <p:cNvPicPr>
            <a:picLocks noChangeAspect="1"/>
          </p:cNvPicPr>
          <p:nvPr/>
        </p:nvPicPr>
        <p:blipFill>
          <a:blip r:embed="rId2"/>
          <a:srcRect l="21865"/>
          <a:stretch/>
        </p:blipFill>
        <p:spPr>
          <a:xfrm>
            <a:off x="690754" y="1739382"/>
            <a:ext cx="1864187" cy="1573657"/>
          </a:xfrm>
          <a:prstGeom prst="rect">
            <a:avLst/>
          </a:prstGeom>
          <a:ln>
            <a:noFill/>
          </a:ln>
        </p:spPr>
      </p:pic>
      <p:sp>
        <p:nvSpPr>
          <p:cNvPr id="20" name="TextBox 19">
            <a:extLst>
              <a:ext uri="{FF2B5EF4-FFF2-40B4-BE49-F238E27FC236}">
                <a16:creationId xmlns:a16="http://schemas.microsoft.com/office/drawing/2014/main" id="{6AB1D849-808D-D93A-B827-E983B2A0055D}"/>
              </a:ext>
            </a:extLst>
          </p:cNvPr>
          <p:cNvSpPr txBox="1"/>
          <p:nvPr/>
        </p:nvSpPr>
        <p:spPr>
          <a:xfrm>
            <a:off x="980889" y="5363316"/>
            <a:ext cx="4424829" cy="1015663"/>
          </a:xfrm>
          <a:prstGeom prst="rect">
            <a:avLst/>
          </a:prstGeom>
          <a:noFill/>
        </p:spPr>
        <p:txBody>
          <a:bodyPr wrap="square">
            <a:spAutoFit/>
          </a:bodyPr>
          <a:lstStyle/>
          <a:p>
            <a:r>
              <a:rPr lang="en-AU" sz="2000" b="1" dirty="0">
                <a:solidFill>
                  <a:schemeClr val="accent6">
                    <a:lumMod val="75000"/>
                  </a:schemeClr>
                </a:solidFill>
                <a:latin typeface="Aptos" panose="020B0004020202020204" pitchFamily="34" charset="0"/>
              </a:rPr>
              <a:t>By linking the geo and flow model together, new flow model “conjured up” when structural model changes</a:t>
            </a:r>
          </a:p>
        </p:txBody>
      </p:sp>
      <p:pic>
        <p:nvPicPr>
          <p:cNvPr id="21" name="Picture 2" descr="Cartoon Light Bulb Png Images - Free Download on Freepik">
            <a:extLst>
              <a:ext uri="{FF2B5EF4-FFF2-40B4-BE49-F238E27FC236}">
                <a16:creationId xmlns:a16="http://schemas.microsoft.com/office/drawing/2014/main" id="{83BD431B-652D-B6EB-AD13-1047C9E7D9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531" y="5403018"/>
            <a:ext cx="569433" cy="8061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1078C97-71AC-5A0E-2E77-987B86325D3C}"/>
              </a:ext>
            </a:extLst>
          </p:cNvPr>
          <p:cNvPicPr>
            <a:picLocks noChangeAspect="1"/>
          </p:cNvPicPr>
          <p:nvPr/>
        </p:nvPicPr>
        <p:blipFill>
          <a:blip r:embed="rId4"/>
          <a:stretch>
            <a:fillRect/>
          </a:stretch>
        </p:blipFill>
        <p:spPr>
          <a:xfrm>
            <a:off x="5227152" y="5373663"/>
            <a:ext cx="1145057" cy="1292279"/>
          </a:xfrm>
          <a:prstGeom prst="rect">
            <a:avLst/>
          </a:prstGeom>
        </p:spPr>
      </p:pic>
      <p:pic>
        <p:nvPicPr>
          <p:cNvPr id="3" name="Picture 2" descr="A screenshot of a graph&#10;&#10;Description automatically generated">
            <a:extLst>
              <a:ext uri="{FF2B5EF4-FFF2-40B4-BE49-F238E27FC236}">
                <a16:creationId xmlns:a16="http://schemas.microsoft.com/office/drawing/2014/main" id="{A4723E5B-DDB9-9067-8432-575CBE38C182}"/>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4029" t="6539" r="1543" b="6348"/>
          <a:stretch/>
        </p:blipFill>
        <p:spPr>
          <a:xfrm>
            <a:off x="6667906" y="1613339"/>
            <a:ext cx="5146627" cy="4747994"/>
          </a:xfrm>
          <a:prstGeom prst="rect">
            <a:avLst/>
          </a:prstGeom>
        </p:spPr>
      </p:pic>
      <p:pic>
        <p:nvPicPr>
          <p:cNvPr id="11" name="Picture 10">
            <a:extLst>
              <a:ext uri="{FF2B5EF4-FFF2-40B4-BE49-F238E27FC236}">
                <a16:creationId xmlns:a16="http://schemas.microsoft.com/office/drawing/2014/main" id="{869F8A5E-B36D-2AA7-7752-9282A4367500}"/>
              </a:ext>
            </a:extLst>
          </p:cNvPr>
          <p:cNvPicPr>
            <a:picLocks noChangeAspect="1"/>
          </p:cNvPicPr>
          <p:nvPr/>
        </p:nvPicPr>
        <p:blipFill>
          <a:blip r:embed="rId6"/>
          <a:stretch>
            <a:fillRect/>
          </a:stretch>
        </p:blipFill>
        <p:spPr>
          <a:xfrm>
            <a:off x="3882371" y="2371620"/>
            <a:ext cx="2689562" cy="1553969"/>
          </a:xfrm>
          <a:prstGeom prst="rect">
            <a:avLst/>
          </a:prstGeom>
        </p:spPr>
      </p:pic>
      <p:cxnSp>
        <p:nvCxnSpPr>
          <p:cNvPr id="12" name="Straight Arrow Connector 11">
            <a:extLst>
              <a:ext uri="{FF2B5EF4-FFF2-40B4-BE49-F238E27FC236}">
                <a16:creationId xmlns:a16="http://schemas.microsoft.com/office/drawing/2014/main" id="{502DFFB1-EE3A-148D-1D7E-E8F91F905193}"/>
              </a:ext>
            </a:extLst>
          </p:cNvPr>
          <p:cNvCxnSpPr>
            <a:cxnSpLocks/>
          </p:cNvCxnSpPr>
          <p:nvPr/>
        </p:nvCxnSpPr>
        <p:spPr>
          <a:xfrm flipH="1" flipV="1">
            <a:off x="6119420" y="3577471"/>
            <a:ext cx="252789" cy="20658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7714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A screenshot of a computer screen&#10;&#10;Description automatically generated">
            <a:extLst>
              <a:ext uri="{FF2B5EF4-FFF2-40B4-BE49-F238E27FC236}">
                <a16:creationId xmlns:a16="http://schemas.microsoft.com/office/drawing/2014/main" id="{C311C511-3185-2834-3B52-1A91CD515FD2}"/>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4155" t="7558" r="2039" b="7999"/>
          <a:stretch/>
        </p:blipFill>
        <p:spPr>
          <a:xfrm>
            <a:off x="4897415" y="1578958"/>
            <a:ext cx="5440172" cy="4897179"/>
          </a:xfrm>
          <a:prstGeom prst="rect">
            <a:avLst/>
          </a:prstGeom>
        </p:spPr>
      </p:pic>
      <p:pic>
        <p:nvPicPr>
          <p:cNvPr id="5" name="Picture 4" descr="Diagram of a diagram of a diagram&#10;&#10;Description automatically generated with medium confidence">
            <a:extLst>
              <a:ext uri="{FF2B5EF4-FFF2-40B4-BE49-F238E27FC236}">
                <a16:creationId xmlns:a16="http://schemas.microsoft.com/office/drawing/2014/main" id="{E8E46FBE-9C22-232A-B9F5-8D3D4EA8FCC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 t="10936" r="37264" b="48114"/>
          <a:stretch/>
        </p:blipFill>
        <p:spPr>
          <a:xfrm>
            <a:off x="1308847" y="2630976"/>
            <a:ext cx="3588568" cy="1596047"/>
          </a:xfrm>
          <a:prstGeom prst="rect">
            <a:avLst/>
          </a:prstGeom>
        </p:spPr>
      </p:pic>
      <p:sp>
        <p:nvSpPr>
          <p:cNvPr id="3" name="TextBox 2">
            <a:extLst>
              <a:ext uri="{FF2B5EF4-FFF2-40B4-BE49-F238E27FC236}">
                <a16:creationId xmlns:a16="http://schemas.microsoft.com/office/drawing/2014/main" id="{C9022921-C709-321B-41C5-DD003147F025}"/>
              </a:ext>
            </a:extLst>
          </p:cNvPr>
          <p:cNvSpPr txBox="1"/>
          <p:nvPr/>
        </p:nvSpPr>
        <p:spPr>
          <a:xfrm>
            <a:off x="526029" y="496667"/>
            <a:ext cx="10701530" cy="830997"/>
          </a:xfrm>
          <a:prstGeom prst="rect">
            <a:avLst/>
          </a:prstGeom>
          <a:noFill/>
        </p:spPr>
        <p:txBody>
          <a:bodyPr wrap="square">
            <a:spAutoFit/>
          </a:bodyPr>
          <a:lstStyle/>
          <a:p>
            <a:r>
              <a:rPr lang="en-AU" sz="2400" dirty="0" err="1">
                <a:latin typeface="Aptos" panose="020B0004020202020204" pitchFamily="34" charset="0"/>
              </a:rPr>
              <a:t>LoopFlopy</a:t>
            </a:r>
            <a:r>
              <a:rPr lang="en-AU" sz="2400" dirty="0">
                <a:latin typeface="Aptos" panose="020B0004020202020204" pitchFamily="34" charset="0"/>
              </a:rPr>
              <a:t> Advantage #2</a:t>
            </a:r>
          </a:p>
          <a:p>
            <a:r>
              <a:rPr lang="en-AU" sz="2400" b="1" dirty="0">
                <a:latin typeface="Aptos" panose="020B0004020202020204" pitchFamily="34" charset="0"/>
              </a:rPr>
              <a:t>Flow model updates with new interpretation or geological data</a:t>
            </a:r>
          </a:p>
        </p:txBody>
      </p:sp>
      <p:sp>
        <p:nvSpPr>
          <p:cNvPr id="6" name="TextBox 5">
            <a:extLst>
              <a:ext uri="{FF2B5EF4-FFF2-40B4-BE49-F238E27FC236}">
                <a16:creationId xmlns:a16="http://schemas.microsoft.com/office/drawing/2014/main" id="{FE33DE81-DEEF-BD35-A7DC-DABC575EFF24}"/>
              </a:ext>
            </a:extLst>
          </p:cNvPr>
          <p:cNvSpPr txBox="1"/>
          <p:nvPr/>
        </p:nvSpPr>
        <p:spPr>
          <a:xfrm>
            <a:off x="1531607" y="5363316"/>
            <a:ext cx="2882899" cy="707886"/>
          </a:xfrm>
          <a:prstGeom prst="rect">
            <a:avLst/>
          </a:prstGeom>
          <a:noFill/>
        </p:spPr>
        <p:txBody>
          <a:bodyPr wrap="square">
            <a:spAutoFit/>
          </a:bodyPr>
          <a:lstStyle/>
          <a:p>
            <a:r>
              <a:rPr lang="en-AU" sz="2000" b="1" dirty="0">
                <a:solidFill>
                  <a:schemeClr val="accent6">
                    <a:lumMod val="75000"/>
                  </a:schemeClr>
                </a:solidFill>
                <a:latin typeface="Aptos" panose="020B0004020202020204" pitchFamily="34" charset="0"/>
              </a:rPr>
              <a:t>Can help explore structural uncertainty</a:t>
            </a:r>
          </a:p>
        </p:txBody>
      </p:sp>
      <p:pic>
        <p:nvPicPr>
          <p:cNvPr id="8" name="Picture 2" descr="Cartoon Light Bulb Png Images - Free Download on Freepik">
            <a:extLst>
              <a:ext uri="{FF2B5EF4-FFF2-40B4-BE49-F238E27FC236}">
                <a16:creationId xmlns:a16="http://schemas.microsoft.com/office/drawing/2014/main" id="{DFB8A0AF-FC15-0020-3BEF-770ED81100F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2174" y="5363316"/>
            <a:ext cx="569433" cy="806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83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group of images of different colors&#10;&#10;Description automatically generated with medium confidence">
            <a:extLst>
              <a:ext uri="{FF2B5EF4-FFF2-40B4-BE49-F238E27FC236}">
                <a16:creationId xmlns:a16="http://schemas.microsoft.com/office/drawing/2014/main" id="{277E1E07-2A84-9B72-D1EF-2FBF938C08E5}"/>
              </a:ext>
            </a:extLst>
          </p:cNvPr>
          <p:cNvPicPr>
            <a:picLocks noChangeAspect="1"/>
          </p:cNvPicPr>
          <p:nvPr/>
        </p:nvPicPr>
        <p:blipFill rotWithShape="1">
          <a:blip r:embed="rId2">
            <a:extLst>
              <a:ext uri="{28A0092B-C50C-407E-A947-70E740481C1C}">
                <a14:useLocalDpi xmlns:a14="http://schemas.microsoft.com/office/drawing/2010/main" val="0"/>
              </a:ext>
            </a:extLst>
          </a:blip>
          <a:srcRect l="3765" t="6732"/>
          <a:stretch/>
        </p:blipFill>
        <p:spPr>
          <a:xfrm>
            <a:off x="2008094" y="3095068"/>
            <a:ext cx="7884648" cy="3056605"/>
          </a:xfrm>
          <a:prstGeom prst="rect">
            <a:avLst/>
          </a:prstGeom>
        </p:spPr>
      </p:pic>
      <p:sp>
        <p:nvSpPr>
          <p:cNvPr id="6" name="TextBox 5">
            <a:extLst>
              <a:ext uri="{FF2B5EF4-FFF2-40B4-BE49-F238E27FC236}">
                <a16:creationId xmlns:a16="http://schemas.microsoft.com/office/drawing/2014/main" id="{53A1313D-EF9F-23CB-4BEB-F3D1A410A5C6}"/>
              </a:ext>
            </a:extLst>
          </p:cNvPr>
          <p:cNvSpPr txBox="1"/>
          <p:nvPr/>
        </p:nvSpPr>
        <p:spPr>
          <a:xfrm>
            <a:off x="1944155" y="1674304"/>
            <a:ext cx="3744068" cy="338554"/>
          </a:xfrm>
          <a:prstGeom prst="rect">
            <a:avLst/>
          </a:prstGeom>
          <a:noFill/>
        </p:spPr>
        <p:txBody>
          <a:bodyPr wrap="square">
            <a:spAutoFit/>
          </a:bodyPr>
          <a:lstStyle/>
          <a:p>
            <a:pPr algn="ctr"/>
            <a:r>
              <a:rPr lang="en-AU" sz="1600" dirty="0">
                <a:latin typeface="+mn-lt"/>
              </a:rPr>
              <a:t>-250 &lt; </a:t>
            </a:r>
            <a:r>
              <a:rPr lang="en-AU" sz="1600" dirty="0" err="1">
                <a:latin typeface="+mn-lt"/>
              </a:rPr>
              <a:t>CPz</a:t>
            </a:r>
            <a:r>
              <a:rPr lang="en-AU" sz="1600" dirty="0">
                <a:latin typeface="+mn-lt"/>
              </a:rPr>
              <a:t> &lt; 0</a:t>
            </a:r>
            <a:endParaRPr lang="en-AU" sz="1600" dirty="0"/>
          </a:p>
        </p:txBody>
      </p:sp>
      <p:sp>
        <p:nvSpPr>
          <p:cNvPr id="7" name="TextBox 6">
            <a:extLst>
              <a:ext uri="{FF2B5EF4-FFF2-40B4-BE49-F238E27FC236}">
                <a16:creationId xmlns:a16="http://schemas.microsoft.com/office/drawing/2014/main" id="{11E4C7D7-047E-4F9A-E75D-2F4D3D9DE969}"/>
              </a:ext>
            </a:extLst>
          </p:cNvPr>
          <p:cNvSpPr txBox="1"/>
          <p:nvPr/>
        </p:nvSpPr>
        <p:spPr>
          <a:xfrm>
            <a:off x="6189034" y="1730258"/>
            <a:ext cx="3428667" cy="338554"/>
          </a:xfrm>
          <a:prstGeom prst="rect">
            <a:avLst/>
          </a:prstGeom>
          <a:noFill/>
        </p:spPr>
        <p:txBody>
          <a:bodyPr wrap="square">
            <a:spAutoFit/>
          </a:bodyPr>
          <a:lstStyle/>
          <a:p>
            <a:pPr algn="ctr"/>
            <a:r>
              <a:rPr lang="en-AU" sz="1600" dirty="0">
                <a:latin typeface="+mn-lt"/>
              </a:rPr>
              <a:t>0 &lt; D &lt; 200 m</a:t>
            </a:r>
            <a:endParaRPr lang="en-AU" sz="1600" dirty="0"/>
          </a:p>
        </p:txBody>
      </p:sp>
      <p:pic>
        <p:nvPicPr>
          <p:cNvPr id="8" name="Picture 2" descr="Download Desert Oasis Cartoon Illustration | Wallpapers.com">
            <a:extLst>
              <a:ext uri="{FF2B5EF4-FFF2-40B4-BE49-F238E27FC236}">
                <a16:creationId xmlns:a16="http://schemas.microsoft.com/office/drawing/2014/main" id="{9504671D-AD58-A0AE-BC57-31E13332FD92}"/>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8108"/>
          <a:stretch/>
        </p:blipFill>
        <p:spPr bwMode="auto">
          <a:xfrm>
            <a:off x="8227334" y="3278475"/>
            <a:ext cx="799768" cy="5083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ownload Desert Oasis Cartoon Illustration | Wallpapers.com">
            <a:extLst>
              <a:ext uri="{FF2B5EF4-FFF2-40B4-BE49-F238E27FC236}">
                <a16:creationId xmlns:a16="http://schemas.microsoft.com/office/drawing/2014/main" id="{BE4BDC99-942B-4A30-BCDB-F473BD6B6A2D}"/>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8108"/>
          <a:stretch/>
        </p:blipFill>
        <p:spPr bwMode="auto">
          <a:xfrm>
            <a:off x="3881028" y="3049046"/>
            <a:ext cx="812840" cy="5166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ownload Desert Oasis Cartoon Illustration | Wallpapers.com">
            <a:extLst>
              <a:ext uri="{FF2B5EF4-FFF2-40B4-BE49-F238E27FC236}">
                <a16:creationId xmlns:a16="http://schemas.microsoft.com/office/drawing/2014/main" id="{E2EFAC43-9732-ECCD-2DE0-88F2CAFE7EC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8108"/>
          <a:stretch/>
        </p:blipFill>
        <p:spPr bwMode="auto">
          <a:xfrm>
            <a:off x="2933034" y="4644481"/>
            <a:ext cx="776650" cy="4936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ownload Desert Oasis Cartoon Illustration | Wallpapers.com">
            <a:extLst>
              <a:ext uri="{FF2B5EF4-FFF2-40B4-BE49-F238E27FC236}">
                <a16:creationId xmlns:a16="http://schemas.microsoft.com/office/drawing/2014/main" id="{87208A23-C397-65AE-6995-BB8A004AC8B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8108"/>
          <a:stretch/>
        </p:blipFill>
        <p:spPr bwMode="auto">
          <a:xfrm>
            <a:off x="6863505" y="4372818"/>
            <a:ext cx="854872" cy="5433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10,800+ Nervous Emoji Stock Photos, Pictures &amp; Royalty-Free Images - iStock">
            <a:extLst>
              <a:ext uri="{FF2B5EF4-FFF2-40B4-BE49-F238E27FC236}">
                <a16:creationId xmlns:a16="http://schemas.microsoft.com/office/drawing/2014/main" id="{37AEA2B4-C6E4-8EE9-583B-8DDB7ED78C1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187061" y="3492107"/>
            <a:ext cx="498337" cy="5083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10,800+ Nervous Emoji Stock Photos, Pictures &amp; Royalty-Free Images - iStock">
            <a:extLst>
              <a:ext uri="{FF2B5EF4-FFF2-40B4-BE49-F238E27FC236}">
                <a16:creationId xmlns:a16="http://schemas.microsoft.com/office/drawing/2014/main" id="{F6EB3185-A186-0167-60B6-F0B0B83D67CF}"/>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185704" y="4996947"/>
            <a:ext cx="532673" cy="5433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Diagram of a diagram of a diagram&#10;&#10;Description automatically generated with medium confidence">
            <a:extLst>
              <a:ext uri="{FF2B5EF4-FFF2-40B4-BE49-F238E27FC236}">
                <a16:creationId xmlns:a16="http://schemas.microsoft.com/office/drawing/2014/main" id="{0E8CC363-8ED0-C6CC-3500-900BF684ED7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 t="10936" r="37264" b="48114"/>
          <a:stretch/>
        </p:blipFill>
        <p:spPr>
          <a:xfrm>
            <a:off x="6861291" y="2168123"/>
            <a:ext cx="2084152" cy="926945"/>
          </a:xfrm>
          <a:prstGeom prst="rect">
            <a:avLst/>
          </a:prstGeom>
        </p:spPr>
      </p:pic>
      <p:pic>
        <p:nvPicPr>
          <p:cNvPr id="15" name="Picture 14" descr="Diagram of a diagram of a diagram&#10;&#10;Description automatically generated with medium confidence">
            <a:extLst>
              <a:ext uri="{FF2B5EF4-FFF2-40B4-BE49-F238E27FC236}">
                <a16:creationId xmlns:a16="http://schemas.microsoft.com/office/drawing/2014/main" id="{717A2F5C-0E36-245E-B3DD-F833DEE5C066}"/>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t="58401" r="31228" b="1"/>
          <a:stretch/>
        </p:blipFill>
        <p:spPr>
          <a:xfrm>
            <a:off x="2569937" y="2043814"/>
            <a:ext cx="2617475" cy="1078783"/>
          </a:xfrm>
          <a:prstGeom prst="rect">
            <a:avLst/>
          </a:prstGeom>
        </p:spPr>
      </p:pic>
      <p:sp>
        <p:nvSpPr>
          <p:cNvPr id="16" name="Title 1">
            <a:extLst>
              <a:ext uri="{FF2B5EF4-FFF2-40B4-BE49-F238E27FC236}">
                <a16:creationId xmlns:a16="http://schemas.microsoft.com/office/drawing/2014/main" id="{F569F4FE-F912-AACA-E75D-120197E1496E}"/>
              </a:ext>
            </a:extLst>
          </p:cNvPr>
          <p:cNvSpPr txBox="1">
            <a:spLocks/>
          </p:cNvSpPr>
          <p:nvPr/>
        </p:nvSpPr>
        <p:spPr>
          <a:xfrm>
            <a:off x="3474570" y="6197120"/>
            <a:ext cx="8118137" cy="38154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1800" dirty="0">
                <a:latin typeface="+mn-lt"/>
              </a:rPr>
              <a:t>Standard deviation in hydraulic head (100 realisations)</a:t>
            </a:r>
          </a:p>
        </p:txBody>
      </p:sp>
      <p:sp>
        <p:nvSpPr>
          <p:cNvPr id="2" name="TextBox 1">
            <a:extLst>
              <a:ext uri="{FF2B5EF4-FFF2-40B4-BE49-F238E27FC236}">
                <a16:creationId xmlns:a16="http://schemas.microsoft.com/office/drawing/2014/main" id="{26928DB6-C3DA-EEFB-886B-77AB74C659D3}"/>
              </a:ext>
            </a:extLst>
          </p:cNvPr>
          <p:cNvSpPr txBox="1"/>
          <p:nvPr/>
        </p:nvSpPr>
        <p:spPr>
          <a:xfrm>
            <a:off x="526029" y="496667"/>
            <a:ext cx="10701530" cy="830997"/>
          </a:xfrm>
          <a:prstGeom prst="rect">
            <a:avLst/>
          </a:prstGeom>
          <a:noFill/>
        </p:spPr>
        <p:txBody>
          <a:bodyPr wrap="square">
            <a:spAutoFit/>
          </a:bodyPr>
          <a:lstStyle/>
          <a:p>
            <a:r>
              <a:rPr lang="en-AU" sz="2400" dirty="0" err="1">
                <a:latin typeface="Aptos" panose="020B0004020202020204" pitchFamily="34" charset="0"/>
              </a:rPr>
              <a:t>LoopFlopy</a:t>
            </a:r>
            <a:r>
              <a:rPr lang="en-AU" sz="2400" dirty="0">
                <a:latin typeface="Aptos" panose="020B0004020202020204" pitchFamily="34" charset="0"/>
              </a:rPr>
              <a:t> Advantage #3</a:t>
            </a:r>
          </a:p>
          <a:p>
            <a:r>
              <a:rPr lang="en-AU" sz="2400" b="1" dirty="0">
                <a:latin typeface="Aptos" panose="020B0004020202020204" pitchFamily="34" charset="0"/>
              </a:rPr>
              <a:t>Can find areas sensitive to structural uncertainty</a:t>
            </a:r>
          </a:p>
        </p:txBody>
      </p:sp>
      <p:sp>
        <p:nvSpPr>
          <p:cNvPr id="3" name="TextBox 2">
            <a:extLst>
              <a:ext uri="{FF2B5EF4-FFF2-40B4-BE49-F238E27FC236}">
                <a16:creationId xmlns:a16="http://schemas.microsoft.com/office/drawing/2014/main" id="{D181F282-136E-4966-1BE7-6239C8C57606}"/>
              </a:ext>
            </a:extLst>
          </p:cNvPr>
          <p:cNvSpPr txBox="1"/>
          <p:nvPr/>
        </p:nvSpPr>
        <p:spPr>
          <a:xfrm>
            <a:off x="8896177" y="536430"/>
            <a:ext cx="2882899" cy="1015663"/>
          </a:xfrm>
          <a:prstGeom prst="rect">
            <a:avLst/>
          </a:prstGeom>
          <a:noFill/>
        </p:spPr>
        <p:txBody>
          <a:bodyPr wrap="square">
            <a:spAutoFit/>
          </a:bodyPr>
          <a:lstStyle/>
          <a:p>
            <a:r>
              <a:rPr lang="en-AU" sz="2000" b="1" dirty="0">
                <a:solidFill>
                  <a:schemeClr val="accent6">
                    <a:lumMod val="75000"/>
                  </a:schemeClr>
                </a:solidFill>
                <a:latin typeface="Aptos" panose="020B0004020202020204" pitchFamily="34" charset="0"/>
              </a:rPr>
              <a:t>Can help quantify uncertainty and guide further data collection</a:t>
            </a:r>
          </a:p>
        </p:txBody>
      </p:sp>
      <p:pic>
        <p:nvPicPr>
          <p:cNvPr id="4" name="Picture 2" descr="Cartoon Light Bulb Png Images - Free Download on Freepik">
            <a:extLst>
              <a:ext uri="{FF2B5EF4-FFF2-40B4-BE49-F238E27FC236}">
                <a16:creationId xmlns:a16="http://schemas.microsoft.com/office/drawing/2014/main" id="{8CE55752-24B8-A84D-1AC5-C8CDBDFA6C1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26744" y="521529"/>
            <a:ext cx="569433" cy="806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43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6B9CEE-6C02-DAA8-DF42-37F84C35AF18}"/>
              </a:ext>
            </a:extLst>
          </p:cNvPr>
          <p:cNvSpPr txBox="1"/>
          <p:nvPr/>
        </p:nvSpPr>
        <p:spPr>
          <a:xfrm>
            <a:off x="526029" y="496667"/>
            <a:ext cx="10701530" cy="830997"/>
          </a:xfrm>
          <a:prstGeom prst="rect">
            <a:avLst/>
          </a:prstGeom>
          <a:noFill/>
        </p:spPr>
        <p:txBody>
          <a:bodyPr wrap="square">
            <a:spAutoFit/>
          </a:bodyPr>
          <a:lstStyle/>
          <a:p>
            <a:r>
              <a:rPr lang="en-AU" sz="2400" dirty="0" err="1">
                <a:latin typeface="Aptos" panose="020B0004020202020204" pitchFamily="34" charset="0"/>
              </a:rPr>
              <a:t>LoopFlopy</a:t>
            </a:r>
            <a:r>
              <a:rPr lang="en-AU" sz="2400" dirty="0">
                <a:latin typeface="Aptos" panose="020B0004020202020204" pitchFamily="34" charset="0"/>
              </a:rPr>
              <a:t> Advantage #4</a:t>
            </a:r>
          </a:p>
          <a:p>
            <a:r>
              <a:rPr lang="en-AU" sz="2400" b="1" dirty="0">
                <a:solidFill>
                  <a:schemeClr val="tx1"/>
                </a:solidFill>
              </a:rPr>
              <a:t>Can model complex geology (faults/folds)</a:t>
            </a:r>
          </a:p>
        </p:txBody>
      </p:sp>
      <p:sp>
        <p:nvSpPr>
          <p:cNvPr id="20" name="TextBox 19">
            <a:extLst>
              <a:ext uri="{FF2B5EF4-FFF2-40B4-BE49-F238E27FC236}">
                <a16:creationId xmlns:a16="http://schemas.microsoft.com/office/drawing/2014/main" id="{6AB1D849-808D-D93A-B827-E983B2A0055D}"/>
              </a:ext>
            </a:extLst>
          </p:cNvPr>
          <p:cNvSpPr txBox="1"/>
          <p:nvPr/>
        </p:nvSpPr>
        <p:spPr>
          <a:xfrm>
            <a:off x="1908151" y="2357539"/>
            <a:ext cx="3341829" cy="707886"/>
          </a:xfrm>
          <a:prstGeom prst="rect">
            <a:avLst/>
          </a:prstGeom>
          <a:noFill/>
        </p:spPr>
        <p:txBody>
          <a:bodyPr wrap="square">
            <a:spAutoFit/>
          </a:bodyPr>
          <a:lstStyle/>
          <a:p>
            <a:r>
              <a:rPr lang="en-AU" sz="2000" b="1" dirty="0">
                <a:solidFill>
                  <a:schemeClr val="accent6">
                    <a:lumMod val="75000"/>
                  </a:schemeClr>
                </a:solidFill>
                <a:latin typeface="Aptos" panose="020B0004020202020204" pitchFamily="34" charset="0"/>
              </a:rPr>
              <a:t>Parameters to handle complex fault geometries. </a:t>
            </a:r>
          </a:p>
        </p:txBody>
      </p:sp>
      <p:pic>
        <p:nvPicPr>
          <p:cNvPr id="21" name="Picture 2" descr="Cartoon Light Bulb Png Images - Free Download on Freepik">
            <a:extLst>
              <a:ext uri="{FF2B5EF4-FFF2-40B4-BE49-F238E27FC236}">
                <a16:creationId xmlns:a16="http://schemas.microsoft.com/office/drawing/2014/main" id="{83BD431B-652D-B6EB-AD13-1047C9E7D92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0690" y="2329052"/>
            <a:ext cx="569433" cy="8061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F203F2-8075-E665-C6A7-6701BAA9A71E}"/>
              </a:ext>
            </a:extLst>
          </p:cNvPr>
          <p:cNvPicPr>
            <a:picLocks noChangeAspect="1"/>
          </p:cNvPicPr>
          <p:nvPr/>
        </p:nvPicPr>
        <p:blipFill>
          <a:blip r:embed="rId3"/>
          <a:stretch>
            <a:fillRect/>
          </a:stretch>
        </p:blipFill>
        <p:spPr>
          <a:xfrm>
            <a:off x="526029" y="4458875"/>
            <a:ext cx="6239746" cy="1752845"/>
          </a:xfrm>
          <a:prstGeom prst="rect">
            <a:avLst/>
          </a:prstGeom>
        </p:spPr>
      </p:pic>
      <p:pic>
        <p:nvPicPr>
          <p:cNvPr id="5" name="Picture 4">
            <a:extLst>
              <a:ext uri="{FF2B5EF4-FFF2-40B4-BE49-F238E27FC236}">
                <a16:creationId xmlns:a16="http://schemas.microsoft.com/office/drawing/2014/main" id="{AA3F824E-10F7-4C08-9338-D6E5791DD0E5}"/>
              </a:ext>
            </a:extLst>
          </p:cNvPr>
          <p:cNvPicPr>
            <a:picLocks noChangeAspect="1"/>
          </p:cNvPicPr>
          <p:nvPr/>
        </p:nvPicPr>
        <p:blipFill>
          <a:blip r:embed="rId4"/>
          <a:srcRect l="3903"/>
          <a:stretch/>
        </p:blipFill>
        <p:spPr>
          <a:xfrm>
            <a:off x="6096000" y="4533303"/>
            <a:ext cx="6014484" cy="1352739"/>
          </a:xfrm>
          <a:prstGeom prst="rect">
            <a:avLst/>
          </a:prstGeom>
        </p:spPr>
      </p:pic>
      <p:pic>
        <p:nvPicPr>
          <p:cNvPr id="7" name="Picture 6">
            <a:extLst>
              <a:ext uri="{FF2B5EF4-FFF2-40B4-BE49-F238E27FC236}">
                <a16:creationId xmlns:a16="http://schemas.microsoft.com/office/drawing/2014/main" id="{D77E9285-FD92-C86A-75F9-AB218A8C73AA}"/>
              </a:ext>
            </a:extLst>
          </p:cNvPr>
          <p:cNvPicPr>
            <a:picLocks noChangeAspect="1"/>
          </p:cNvPicPr>
          <p:nvPr/>
        </p:nvPicPr>
        <p:blipFill rotWithShape="1">
          <a:blip r:embed="rId5"/>
          <a:srcRect r="39915"/>
          <a:stretch/>
        </p:blipFill>
        <p:spPr>
          <a:xfrm>
            <a:off x="6202140" y="1868946"/>
            <a:ext cx="1503107" cy="1653563"/>
          </a:xfrm>
          <a:prstGeom prst="rect">
            <a:avLst/>
          </a:prstGeom>
        </p:spPr>
      </p:pic>
      <p:pic>
        <p:nvPicPr>
          <p:cNvPr id="9" name="Picture 8">
            <a:extLst>
              <a:ext uri="{FF2B5EF4-FFF2-40B4-BE49-F238E27FC236}">
                <a16:creationId xmlns:a16="http://schemas.microsoft.com/office/drawing/2014/main" id="{13FAE870-9D0B-6F1D-20A2-2248CB77B72F}"/>
              </a:ext>
            </a:extLst>
          </p:cNvPr>
          <p:cNvPicPr>
            <a:picLocks noChangeAspect="1"/>
          </p:cNvPicPr>
          <p:nvPr/>
        </p:nvPicPr>
        <p:blipFill rotWithShape="1">
          <a:blip r:embed="rId6"/>
          <a:srcRect b="9445"/>
          <a:stretch/>
        </p:blipFill>
        <p:spPr>
          <a:xfrm>
            <a:off x="8357191" y="1271211"/>
            <a:ext cx="3073947" cy="1366674"/>
          </a:xfrm>
          <a:prstGeom prst="rect">
            <a:avLst/>
          </a:prstGeom>
        </p:spPr>
      </p:pic>
      <p:cxnSp>
        <p:nvCxnSpPr>
          <p:cNvPr id="11" name="Straight Connector 10">
            <a:extLst>
              <a:ext uri="{FF2B5EF4-FFF2-40B4-BE49-F238E27FC236}">
                <a16:creationId xmlns:a16="http://schemas.microsoft.com/office/drawing/2014/main" id="{051A4499-ACA6-B8F4-66A6-F7E0A47E5F0F}"/>
              </a:ext>
            </a:extLst>
          </p:cNvPr>
          <p:cNvCxnSpPr>
            <a:cxnSpLocks/>
          </p:cNvCxnSpPr>
          <p:nvPr/>
        </p:nvCxnSpPr>
        <p:spPr>
          <a:xfrm>
            <a:off x="5808946" y="2014328"/>
            <a:ext cx="2037882" cy="141467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287D4B0-0FB9-3A21-B322-558BDE4F9A1C}"/>
              </a:ext>
            </a:extLst>
          </p:cNvPr>
          <p:cNvCxnSpPr>
            <a:cxnSpLocks/>
          </p:cNvCxnSpPr>
          <p:nvPr/>
        </p:nvCxnSpPr>
        <p:spPr>
          <a:xfrm flipH="1">
            <a:off x="6036382" y="1998921"/>
            <a:ext cx="1810446" cy="137246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AutoShape 2" descr="Perspective view of normal-fault topography with the definitions of ...">
            <a:extLst>
              <a:ext uri="{FF2B5EF4-FFF2-40B4-BE49-F238E27FC236}">
                <a16:creationId xmlns:a16="http://schemas.microsoft.com/office/drawing/2014/main" id="{9E1540B0-65E4-29BF-B8F3-A2EB0AFDB3B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8" name="AutoShape 4" descr="Perspective view of normal-fault topography with the definitions of ...">
            <a:extLst>
              <a:ext uri="{FF2B5EF4-FFF2-40B4-BE49-F238E27FC236}">
                <a16:creationId xmlns:a16="http://schemas.microsoft.com/office/drawing/2014/main" id="{7FC4710A-64A5-C54E-B334-948A7EF8674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31" name="Picture 30">
            <a:extLst>
              <a:ext uri="{FF2B5EF4-FFF2-40B4-BE49-F238E27FC236}">
                <a16:creationId xmlns:a16="http://schemas.microsoft.com/office/drawing/2014/main" id="{FC6D99B2-4B1D-9774-65E1-E4F5804C2603}"/>
              </a:ext>
            </a:extLst>
          </p:cNvPr>
          <p:cNvPicPr>
            <a:picLocks noChangeAspect="1"/>
          </p:cNvPicPr>
          <p:nvPr/>
        </p:nvPicPr>
        <p:blipFill>
          <a:blip r:embed="rId7"/>
          <a:stretch>
            <a:fillRect/>
          </a:stretch>
        </p:blipFill>
        <p:spPr>
          <a:xfrm>
            <a:off x="8649790" y="2637885"/>
            <a:ext cx="2488747" cy="1665082"/>
          </a:xfrm>
          <a:prstGeom prst="rect">
            <a:avLst/>
          </a:prstGeom>
        </p:spPr>
      </p:pic>
      <p:cxnSp>
        <p:nvCxnSpPr>
          <p:cNvPr id="32" name="Straight Connector 31">
            <a:extLst>
              <a:ext uri="{FF2B5EF4-FFF2-40B4-BE49-F238E27FC236}">
                <a16:creationId xmlns:a16="http://schemas.microsoft.com/office/drawing/2014/main" id="{721297A1-4B31-C79B-9519-FE20D433A095}"/>
              </a:ext>
            </a:extLst>
          </p:cNvPr>
          <p:cNvCxnSpPr>
            <a:cxnSpLocks/>
          </p:cNvCxnSpPr>
          <p:nvPr/>
        </p:nvCxnSpPr>
        <p:spPr>
          <a:xfrm flipH="1">
            <a:off x="9412973" y="870841"/>
            <a:ext cx="1208953" cy="232525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9A1379E-EA72-62FC-0C96-8583AEAA339E}"/>
              </a:ext>
            </a:extLst>
          </p:cNvPr>
          <p:cNvCxnSpPr>
            <a:cxnSpLocks/>
          </p:cNvCxnSpPr>
          <p:nvPr/>
        </p:nvCxnSpPr>
        <p:spPr>
          <a:xfrm>
            <a:off x="8783290" y="2732120"/>
            <a:ext cx="639904" cy="49096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239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4FE251-E60F-C4F3-FD5C-9925F2090E83}"/>
              </a:ext>
            </a:extLst>
          </p:cNvPr>
          <p:cNvSpPr txBox="1"/>
          <p:nvPr/>
        </p:nvSpPr>
        <p:spPr>
          <a:xfrm>
            <a:off x="1093581" y="332847"/>
            <a:ext cx="10004838" cy="3732368"/>
          </a:xfrm>
          <a:prstGeom prst="rect">
            <a:avLst/>
          </a:prstGeom>
          <a:noFill/>
        </p:spPr>
        <p:txBody>
          <a:bodyPr wrap="square">
            <a:spAutoFit/>
          </a:bodyPr>
          <a:lstStyle/>
          <a:p>
            <a:r>
              <a:rPr lang="en-AU" sz="2400" b="1" dirty="0">
                <a:latin typeface="Aptos" panose="020B0004020202020204" pitchFamily="34" charset="0"/>
              </a:rPr>
              <a:t>What I’ll be presenting</a:t>
            </a:r>
          </a:p>
          <a:p>
            <a:pPr>
              <a:lnSpc>
                <a:spcPct val="150000"/>
              </a:lnSpc>
            </a:pPr>
            <a:endParaRPr lang="en-AU" sz="2400" b="1" dirty="0">
              <a:latin typeface="Aptos" panose="020B0004020202020204" pitchFamily="34" charset="0"/>
            </a:endParaRPr>
          </a:p>
          <a:p>
            <a:pPr marL="457200" indent="-457200">
              <a:lnSpc>
                <a:spcPct val="150000"/>
              </a:lnSpc>
              <a:buAutoNum type="arabicPeriod"/>
            </a:pPr>
            <a:r>
              <a:rPr lang="en-AU" sz="2400" dirty="0">
                <a:latin typeface="Aptos" panose="020B0004020202020204" pitchFamily="34" charset="0"/>
              </a:rPr>
              <a:t>Geological structures and groundwater flow</a:t>
            </a:r>
          </a:p>
          <a:p>
            <a:pPr marL="457200" indent="-457200">
              <a:lnSpc>
                <a:spcPct val="150000"/>
              </a:lnSpc>
              <a:buAutoNum type="arabicPeriod"/>
            </a:pPr>
            <a:r>
              <a:rPr lang="en-AU" sz="2400" dirty="0">
                <a:latin typeface="Aptos" panose="020B0004020202020204" pitchFamily="34" charset="0"/>
              </a:rPr>
              <a:t>What is a groundwater model?</a:t>
            </a:r>
          </a:p>
          <a:p>
            <a:pPr marL="457200" indent="-457200">
              <a:lnSpc>
                <a:spcPct val="150000"/>
              </a:lnSpc>
              <a:buAutoNum type="arabicPeriod"/>
            </a:pPr>
            <a:r>
              <a:rPr lang="en-AU" sz="2400" dirty="0">
                <a:latin typeface="Aptos" panose="020B0004020202020204" pitchFamily="34" charset="0"/>
              </a:rPr>
              <a:t>Problems with geo-flow modelling related to structure</a:t>
            </a:r>
          </a:p>
          <a:p>
            <a:pPr marL="457200" indent="-457200">
              <a:lnSpc>
                <a:spcPct val="150000"/>
              </a:lnSpc>
              <a:buAutoNum type="arabicPeriod"/>
            </a:pPr>
            <a:r>
              <a:rPr lang="en-AU" sz="2400" dirty="0">
                <a:latin typeface="Aptos" panose="020B0004020202020204" pitchFamily="34" charset="0"/>
              </a:rPr>
              <a:t>What is </a:t>
            </a:r>
            <a:r>
              <a:rPr lang="en-AU" sz="2400" dirty="0" err="1">
                <a:latin typeface="Aptos" panose="020B0004020202020204" pitchFamily="34" charset="0"/>
              </a:rPr>
              <a:t>LoopFlopy</a:t>
            </a:r>
            <a:r>
              <a:rPr lang="en-AU" sz="2400" dirty="0">
                <a:latin typeface="Aptos" panose="020B0004020202020204" pitchFamily="34" charset="0"/>
              </a:rPr>
              <a:t>?</a:t>
            </a:r>
          </a:p>
          <a:p>
            <a:pPr marL="457200" indent="-457200">
              <a:lnSpc>
                <a:spcPct val="150000"/>
              </a:lnSpc>
              <a:buAutoNum type="arabicPeriod"/>
            </a:pPr>
            <a:r>
              <a:rPr lang="en-AU" sz="2400" dirty="0">
                <a:latin typeface="Aptos" panose="020B0004020202020204" pitchFamily="34" charset="0"/>
              </a:rPr>
              <a:t>Examples of how the workflow can help groundwater modellers</a:t>
            </a:r>
          </a:p>
        </p:txBody>
      </p:sp>
      <p:pic>
        <p:nvPicPr>
          <p:cNvPr id="2050" name="Picture 2" descr="Tv-noviny-markiza GIFs - Get the best GIF on GIPHY">
            <a:extLst>
              <a:ext uri="{FF2B5EF4-FFF2-40B4-BE49-F238E27FC236}">
                <a16:creationId xmlns:a16="http://schemas.microsoft.com/office/drawing/2014/main" id="{60BDBBAE-A138-BCB4-1019-3D8DFE3A2A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8830" y="4544803"/>
            <a:ext cx="2180630" cy="1817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658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CDC07F9-0AF8-03FB-9315-567E41454950}"/>
              </a:ext>
            </a:extLst>
          </p:cNvPr>
          <p:cNvSpPr txBox="1"/>
          <p:nvPr/>
        </p:nvSpPr>
        <p:spPr>
          <a:xfrm>
            <a:off x="7902976" y="4438331"/>
            <a:ext cx="4011118" cy="646331"/>
          </a:xfrm>
          <a:prstGeom prst="rect">
            <a:avLst/>
          </a:prstGeom>
          <a:noFill/>
        </p:spPr>
        <p:txBody>
          <a:bodyPr wrap="square">
            <a:spAutoFit/>
          </a:bodyPr>
          <a:lstStyle/>
          <a:p>
            <a:r>
              <a:rPr lang="en-AU" b="1" dirty="0">
                <a:solidFill>
                  <a:schemeClr val="accent6">
                    <a:lumMod val="75000"/>
                  </a:schemeClr>
                </a:solidFill>
                <a:latin typeface="Aptos" panose="020B0004020202020204" pitchFamily="34" charset="0"/>
              </a:rPr>
              <a:t>We have a method using a full-connectivity grid! </a:t>
            </a:r>
          </a:p>
        </p:txBody>
      </p:sp>
      <p:pic>
        <p:nvPicPr>
          <p:cNvPr id="8" name="Picture 2" descr="Cartoon Light Bulb Png Images - Free Download on Freepik">
            <a:extLst>
              <a:ext uri="{FF2B5EF4-FFF2-40B4-BE49-F238E27FC236}">
                <a16:creationId xmlns:a16="http://schemas.microsoft.com/office/drawing/2014/main" id="{65AA918B-2BFD-2ED8-A571-FDC8755893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8657" y="4358430"/>
            <a:ext cx="569433" cy="8061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5AFE426-6D9C-6970-FBA2-6D93D874952D}"/>
              </a:ext>
            </a:extLst>
          </p:cNvPr>
          <p:cNvPicPr>
            <a:picLocks noChangeAspect="1"/>
          </p:cNvPicPr>
          <p:nvPr/>
        </p:nvPicPr>
        <p:blipFill>
          <a:blip r:embed="rId3"/>
          <a:stretch>
            <a:fillRect/>
          </a:stretch>
        </p:blipFill>
        <p:spPr>
          <a:xfrm>
            <a:off x="8028481" y="2294450"/>
            <a:ext cx="3407105" cy="1597891"/>
          </a:xfrm>
          <a:prstGeom prst="rect">
            <a:avLst/>
          </a:prstGeom>
        </p:spPr>
      </p:pic>
      <p:pic>
        <p:nvPicPr>
          <p:cNvPr id="16" name="Picture 15">
            <a:extLst>
              <a:ext uri="{FF2B5EF4-FFF2-40B4-BE49-F238E27FC236}">
                <a16:creationId xmlns:a16="http://schemas.microsoft.com/office/drawing/2014/main" id="{EBE1F856-93F7-F344-7769-F1B6B694CF77}"/>
              </a:ext>
            </a:extLst>
          </p:cNvPr>
          <p:cNvPicPr>
            <a:picLocks noChangeAspect="1"/>
          </p:cNvPicPr>
          <p:nvPr/>
        </p:nvPicPr>
        <p:blipFill>
          <a:blip r:embed="rId4"/>
          <a:srcRect t="4957" b="50502"/>
          <a:stretch/>
        </p:blipFill>
        <p:spPr>
          <a:xfrm>
            <a:off x="223676" y="1990303"/>
            <a:ext cx="6449178" cy="1926582"/>
          </a:xfrm>
          <a:prstGeom prst="rect">
            <a:avLst/>
          </a:prstGeom>
        </p:spPr>
      </p:pic>
      <p:sp>
        <p:nvSpPr>
          <p:cNvPr id="17" name="TextBox 16">
            <a:extLst>
              <a:ext uri="{FF2B5EF4-FFF2-40B4-BE49-F238E27FC236}">
                <a16:creationId xmlns:a16="http://schemas.microsoft.com/office/drawing/2014/main" id="{A3664E20-3335-DD72-CBB7-55F16A9490B0}"/>
              </a:ext>
            </a:extLst>
          </p:cNvPr>
          <p:cNvSpPr txBox="1"/>
          <p:nvPr/>
        </p:nvSpPr>
        <p:spPr>
          <a:xfrm>
            <a:off x="2225289" y="4348806"/>
            <a:ext cx="3870711" cy="1200329"/>
          </a:xfrm>
          <a:prstGeom prst="rect">
            <a:avLst/>
          </a:prstGeom>
          <a:noFill/>
        </p:spPr>
        <p:txBody>
          <a:bodyPr wrap="square">
            <a:spAutoFit/>
          </a:bodyPr>
          <a:lstStyle/>
          <a:p>
            <a:r>
              <a:rPr lang="en-AU" b="1" dirty="0">
                <a:solidFill>
                  <a:schemeClr val="accent6">
                    <a:lumMod val="75000"/>
                  </a:schemeClr>
                </a:solidFill>
                <a:latin typeface="Aptos" panose="020B0004020202020204" pitchFamily="34" charset="0"/>
              </a:rPr>
              <a:t>We can more easily model intrusions, </a:t>
            </a:r>
            <a:r>
              <a:rPr lang="en-AU" b="1" dirty="0" err="1">
                <a:solidFill>
                  <a:schemeClr val="accent6">
                    <a:lumMod val="75000"/>
                  </a:schemeClr>
                </a:solidFill>
                <a:latin typeface="Aptos" panose="020B0004020202020204" pitchFamily="34" charset="0"/>
              </a:rPr>
              <a:t>pinchouts</a:t>
            </a:r>
            <a:r>
              <a:rPr lang="en-AU" b="1" dirty="0">
                <a:solidFill>
                  <a:schemeClr val="accent6">
                    <a:lumMod val="75000"/>
                  </a:schemeClr>
                </a:solidFill>
                <a:latin typeface="Aptos" panose="020B0004020202020204" pitchFamily="34" charset="0"/>
              </a:rPr>
              <a:t> and faults with unstructured grids with MODFLOW 6</a:t>
            </a:r>
          </a:p>
        </p:txBody>
      </p:sp>
      <p:pic>
        <p:nvPicPr>
          <p:cNvPr id="25" name="Picture 2" descr="Cartoon Light Bulb Png Images - Free Download on Freepik">
            <a:extLst>
              <a:ext uri="{FF2B5EF4-FFF2-40B4-BE49-F238E27FC236}">
                <a16:creationId xmlns:a16="http://schemas.microsoft.com/office/drawing/2014/main" id="{7D07FF3C-BC13-196F-664B-E67FA0BFB5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5856" y="4393119"/>
            <a:ext cx="569433" cy="80613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4A3958B2-CA01-59A2-63B3-CFEB37328A0C}"/>
              </a:ext>
            </a:extLst>
          </p:cNvPr>
          <p:cNvCxnSpPr>
            <a:cxnSpLocks/>
          </p:cNvCxnSpPr>
          <p:nvPr/>
        </p:nvCxnSpPr>
        <p:spPr>
          <a:xfrm>
            <a:off x="2736606" y="3093396"/>
            <a:ext cx="30155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D0C505E-5BAE-5819-AD49-4D6B63A69E07}"/>
              </a:ext>
            </a:extLst>
          </p:cNvPr>
          <p:cNvSpPr txBox="1"/>
          <p:nvPr/>
        </p:nvSpPr>
        <p:spPr>
          <a:xfrm>
            <a:off x="823158" y="1489469"/>
            <a:ext cx="6037544" cy="338554"/>
          </a:xfrm>
          <a:prstGeom prst="rect">
            <a:avLst/>
          </a:prstGeom>
          <a:noFill/>
        </p:spPr>
        <p:txBody>
          <a:bodyPr wrap="square">
            <a:spAutoFit/>
          </a:bodyPr>
          <a:lstStyle/>
          <a:p>
            <a:r>
              <a:rPr lang="en-AU" sz="1600" dirty="0">
                <a:solidFill>
                  <a:srgbClr val="C00000"/>
                </a:solidFill>
                <a:latin typeface="Aptos" panose="020B0004020202020204" pitchFamily="34" charset="0"/>
              </a:rPr>
              <a:t>Intrusions, </a:t>
            </a:r>
            <a:r>
              <a:rPr lang="en-AU" sz="1600" dirty="0" err="1">
                <a:solidFill>
                  <a:srgbClr val="C00000"/>
                </a:solidFill>
                <a:latin typeface="Aptos" panose="020B0004020202020204" pitchFamily="34" charset="0"/>
              </a:rPr>
              <a:t>pinchouts</a:t>
            </a:r>
            <a:r>
              <a:rPr lang="en-AU" sz="1600" dirty="0">
                <a:solidFill>
                  <a:srgbClr val="C00000"/>
                </a:solidFill>
                <a:latin typeface="Aptos" panose="020B0004020202020204" pitchFamily="34" charset="0"/>
              </a:rPr>
              <a:t> and faults hard using a “layered approach”…</a:t>
            </a:r>
          </a:p>
        </p:txBody>
      </p:sp>
      <p:sp>
        <p:nvSpPr>
          <p:cNvPr id="9" name="TextBox 8">
            <a:extLst>
              <a:ext uri="{FF2B5EF4-FFF2-40B4-BE49-F238E27FC236}">
                <a16:creationId xmlns:a16="http://schemas.microsoft.com/office/drawing/2014/main" id="{3254B147-86D0-87AB-2F10-170D8E309FED}"/>
              </a:ext>
            </a:extLst>
          </p:cNvPr>
          <p:cNvSpPr txBox="1"/>
          <p:nvPr/>
        </p:nvSpPr>
        <p:spPr>
          <a:xfrm>
            <a:off x="526029" y="496667"/>
            <a:ext cx="10701530" cy="830997"/>
          </a:xfrm>
          <a:prstGeom prst="rect">
            <a:avLst/>
          </a:prstGeom>
          <a:noFill/>
        </p:spPr>
        <p:txBody>
          <a:bodyPr wrap="square">
            <a:spAutoFit/>
          </a:bodyPr>
          <a:lstStyle/>
          <a:p>
            <a:r>
              <a:rPr lang="en-AU" sz="2400" dirty="0" err="1">
                <a:latin typeface="Aptos" panose="020B0004020202020204" pitchFamily="34" charset="0"/>
              </a:rPr>
              <a:t>LoopFlopy</a:t>
            </a:r>
            <a:r>
              <a:rPr lang="en-AU" sz="2400" dirty="0">
                <a:latin typeface="Aptos" panose="020B0004020202020204" pitchFamily="34" charset="0"/>
              </a:rPr>
              <a:t> Advantage #5</a:t>
            </a:r>
          </a:p>
          <a:p>
            <a:r>
              <a:rPr lang="en-AU" sz="2400" b="1" dirty="0">
                <a:latin typeface="Aptos" panose="020B0004020202020204" pitchFamily="34" charset="0"/>
              </a:rPr>
              <a:t>Unstructured grid adapts to structural model</a:t>
            </a:r>
          </a:p>
        </p:txBody>
      </p:sp>
    </p:spTree>
    <p:extLst>
      <p:ext uri="{BB962C8B-B14F-4D97-AF65-F5344CB8AC3E}">
        <p14:creationId xmlns:p14="http://schemas.microsoft.com/office/powerpoint/2010/main" val="289364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e the source image">
            <a:extLst>
              <a:ext uri="{FF2B5EF4-FFF2-40B4-BE49-F238E27FC236}">
                <a16:creationId xmlns:a16="http://schemas.microsoft.com/office/drawing/2014/main" id="{F0F6FF5F-237A-8EE4-3359-C084182A9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4956" y="374199"/>
            <a:ext cx="2691292" cy="164116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21C8441-747B-E285-82F0-EA702198B7E5}"/>
              </a:ext>
            </a:extLst>
          </p:cNvPr>
          <p:cNvGrpSpPr/>
          <p:nvPr/>
        </p:nvGrpSpPr>
        <p:grpSpPr>
          <a:xfrm rot="12005303">
            <a:off x="8656872" y="1478939"/>
            <a:ext cx="1249293" cy="429094"/>
            <a:chOff x="1238596" y="4274257"/>
            <a:chExt cx="224443" cy="354418"/>
          </a:xfrm>
        </p:grpSpPr>
        <p:sp>
          <p:nvSpPr>
            <p:cNvPr id="11" name="Oval 10">
              <a:extLst>
                <a:ext uri="{FF2B5EF4-FFF2-40B4-BE49-F238E27FC236}">
                  <a16:creationId xmlns:a16="http://schemas.microsoft.com/office/drawing/2014/main" id="{D1FE68B1-733C-5808-C9A8-187A2FECF813}"/>
                </a:ext>
              </a:extLst>
            </p:cNvPr>
            <p:cNvSpPr/>
            <p:nvPr/>
          </p:nvSpPr>
          <p:spPr>
            <a:xfrm>
              <a:off x="1238596" y="4339244"/>
              <a:ext cx="224443" cy="224443"/>
            </a:xfrm>
            <a:prstGeom prst="ellipse">
              <a:avLst/>
            </a:prstGeom>
            <a:solidFill>
              <a:schemeClr val="bg1"/>
            </a:solidFill>
            <a:ln w="28575">
              <a:solidFill>
                <a:schemeClr val="tx1"/>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Connector 11">
              <a:extLst>
                <a:ext uri="{FF2B5EF4-FFF2-40B4-BE49-F238E27FC236}">
                  <a16:creationId xmlns:a16="http://schemas.microsoft.com/office/drawing/2014/main" id="{2E884A70-59FE-8011-BCF2-1462E3F8AC5F}"/>
                </a:ext>
              </a:extLst>
            </p:cNvPr>
            <p:cNvCxnSpPr/>
            <p:nvPr/>
          </p:nvCxnSpPr>
          <p:spPr>
            <a:xfrm>
              <a:off x="1350817" y="4339243"/>
              <a:ext cx="0" cy="224443"/>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7BB3990-57BF-8A1B-855A-08EB14B3713B}"/>
                </a:ext>
              </a:extLst>
            </p:cNvPr>
            <p:cNvCxnSpPr>
              <a:cxnSpLocks/>
              <a:stCxn id="11" idx="6"/>
              <a:endCxn id="11" idx="2"/>
            </p:cNvCxnSpPr>
            <p:nvPr/>
          </p:nvCxnSpPr>
          <p:spPr>
            <a:xfrm rot="9594697">
              <a:off x="1245423" y="4274257"/>
              <a:ext cx="210789" cy="35441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74CAC8BD-7AB2-1358-D37D-62BD33A0F1D5}"/>
              </a:ext>
            </a:extLst>
          </p:cNvPr>
          <p:cNvSpPr txBox="1"/>
          <p:nvPr/>
        </p:nvSpPr>
        <p:spPr>
          <a:xfrm>
            <a:off x="8333838" y="1148797"/>
            <a:ext cx="746551" cy="276999"/>
          </a:xfrm>
          <a:prstGeom prst="rect">
            <a:avLst/>
          </a:prstGeom>
          <a:noFill/>
        </p:spPr>
        <p:txBody>
          <a:bodyPr wrap="square" rtlCol="0">
            <a:spAutoFit/>
          </a:bodyPr>
          <a:lstStyle/>
          <a:p>
            <a:r>
              <a:rPr lang="en-AU" sz="1200" dirty="0" err="1">
                <a:latin typeface="Arial Black" panose="020B0A04020102020204" pitchFamily="34" charset="0"/>
              </a:rPr>
              <a:t>Kmax</a:t>
            </a:r>
            <a:endParaRPr lang="en-AU" sz="1400" dirty="0">
              <a:latin typeface="Arial Black" panose="020B0A04020102020204" pitchFamily="34" charset="0"/>
            </a:endParaRPr>
          </a:p>
        </p:txBody>
      </p:sp>
      <p:sp>
        <p:nvSpPr>
          <p:cNvPr id="15" name="TextBox 14">
            <a:extLst>
              <a:ext uri="{FF2B5EF4-FFF2-40B4-BE49-F238E27FC236}">
                <a16:creationId xmlns:a16="http://schemas.microsoft.com/office/drawing/2014/main" id="{31038310-F62E-C330-B53F-935DB2F9A25E}"/>
              </a:ext>
            </a:extLst>
          </p:cNvPr>
          <p:cNvSpPr txBox="1"/>
          <p:nvPr/>
        </p:nvSpPr>
        <p:spPr>
          <a:xfrm>
            <a:off x="9185026" y="1232722"/>
            <a:ext cx="746551" cy="276999"/>
          </a:xfrm>
          <a:prstGeom prst="rect">
            <a:avLst/>
          </a:prstGeom>
          <a:noFill/>
        </p:spPr>
        <p:txBody>
          <a:bodyPr wrap="square" rtlCol="0">
            <a:spAutoFit/>
          </a:bodyPr>
          <a:lstStyle/>
          <a:p>
            <a:r>
              <a:rPr lang="en-AU" sz="1200" dirty="0" err="1">
                <a:latin typeface="Arial Black" panose="020B0A04020102020204" pitchFamily="34" charset="0"/>
              </a:rPr>
              <a:t>Kmin</a:t>
            </a:r>
            <a:endParaRPr lang="en-AU" sz="1400" dirty="0">
              <a:latin typeface="Arial Black" panose="020B0A04020102020204" pitchFamily="34" charset="0"/>
            </a:endParaRPr>
          </a:p>
        </p:txBody>
      </p:sp>
      <p:sp>
        <p:nvSpPr>
          <p:cNvPr id="18" name="TextBox 17">
            <a:extLst>
              <a:ext uri="{FF2B5EF4-FFF2-40B4-BE49-F238E27FC236}">
                <a16:creationId xmlns:a16="http://schemas.microsoft.com/office/drawing/2014/main" id="{27C1B77A-8079-7CA2-AFD9-5998D3C3D31D}"/>
              </a:ext>
            </a:extLst>
          </p:cNvPr>
          <p:cNvSpPr txBox="1"/>
          <p:nvPr/>
        </p:nvSpPr>
        <p:spPr>
          <a:xfrm>
            <a:off x="526029" y="496667"/>
            <a:ext cx="10701530" cy="830997"/>
          </a:xfrm>
          <a:prstGeom prst="rect">
            <a:avLst/>
          </a:prstGeom>
          <a:noFill/>
        </p:spPr>
        <p:txBody>
          <a:bodyPr wrap="square">
            <a:spAutoFit/>
          </a:bodyPr>
          <a:lstStyle/>
          <a:p>
            <a:r>
              <a:rPr lang="en-AU" sz="2400" dirty="0" err="1">
                <a:latin typeface="Aptos" panose="020B0004020202020204" pitchFamily="34" charset="0"/>
              </a:rPr>
              <a:t>LoopFlopy</a:t>
            </a:r>
            <a:r>
              <a:rPr lang="en-AU" sz="2400" dirty="0">
                <a:latin typeface="Aptos" panose="020B0004020202020204" pitchFamily="34" charset="0"/>
              </a:rPr>
              <a:t> Advantage #6</a:t>
            </a:r>
          </a:p>
          <a:p>
            <a:r>
              <a:rPr lang="en-AU" sz="2400" b="1" dirty="0">
                <a:latin typeface="Aptos" panose="020B0004020202020204" pitchFamily="34" charset="0"/>
              </a:rPr>
              <a:t>Generates dip angle so we can use full K tensor</a:t>
            </a:r>
          </a:p>
        </p:txBody>
      </p:sp>
      <p:pic>
        <p:nvPicPr>
          <p:cNvPr id="3" name="Picture 2">
            <a:extLst>
              <a:ext uri="{FF2B5EF4-FFF2-40B4-BE49-F238E27FC236}">
                <a16:creationId xmlns:a16="http://schemas.microsoft.com/office/drawing/2014/main" id="{FF5919D1-26E3-A945-A774-70BBED970775}"/>
              </a:ext>
            </a:extLst>
          </p:cNvPr>
          <p:cNvPicPr>
            <a:picLocks noChangeAspect="1"/>
          </p:cNvPicPr>
          <p:nvPr/>
        </p:nvPicPr>
        <p:blipFill>
          <a:blip r:embed="rId3"/>
          <a:stretch>
            <a:fillRect/>
          </a:stretch>
        </p:blipFill>
        <p:spPr>
          <a:xfrm>
            <a:off x="78837" y="2347040"/>
            <a:ext cx="11784070" cy="3877216"/>
          </a:xfrm>
          <a:prstGeom prst="rect">
            <a:avLst/>
          </a:prstGeom>
        </p:spPr>
      </p:pic>
    </p:spTree>
    <p:extLst>
      <p:ext uri="{BB962C8B-B14F-4D97-AF65-F5344CB8AC3E}">
        <p14:creationId xmlns:p14="http://schemas.microsoft.com/office/powerpoint/2010/main" val="3204423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7C1B77A-8079-7CA2-AFD9-5998D3C3D31D}"/>
              </a:ext>
            </a:extLst>
          </p:cNvPr>
          <p:cNvSpPr txBox="1"/>
          <p:nvPr/>
        </p:nvSpPr>
        <p:spPr>
          <a:xfrm>
            <a:off x="526029" y="496667"/>
            <a:ext cx="10701530" cy="830997"/>
          </a:xfrm>
          <a:prstGeom prst="rect">
            <a:avLst/>
          </a:prstGeom>
          <a:noFill/>
        </p:spPr>
        <p:txBody>
          <a:bodyPr wrap="square">
            <a:spAutoFit/>
          </a:bodyPr>
          <a:lstStyle/>
          <a:p>
            <a:r>
              <a:rPr lang="en-AU" sz="2400" dirty="0" err="1">
                <a:latin typeface="Aptos" panose="020B0004020202020204" pitchFamily="34" charset="0"/>
              </a:rPr>
              <a:t>LoopFlopy</a:t>
            </a:r>
            <a:r>
              <a:rPr lang="en-AU" sz="2400" dirty="0">
                <a:latin typeface="Aptos" panose="020B0004020202020204" pitchFamily="34" charset="0"/>
              </a:rPr>
              <a:t> Advantage #7</a:t>
            </a:r>
          </a:p>
          <a:p>
            <a:r>
              <a:rPr lang="en-AU" sz="2400" b="1" dirty="0">
                <a:latin typeface="Aptos" panose="020B0004020202020204" pitchFamily="34" charset="0"/>
              </a:rPr>
              <a:t>Open-source!</a:t>
            </a:r>
          </a:p>
        </p:txBody>
      </p:sp>
      <p:pic>
        <p:nvPicPr>
          <p:cNvPr id="2050" name="Picture 2" descr="Slothilda Sloth GIF - Slothilda Sloth Thank You - Discover &amp; Share GIFs">
            <a:extLst>
              <a:ext uri="{FF2B5EF4-FFF2-40B4-BE49-F238E27FC236}">
                <a16:creationId xmlns:a16="http://schemas.microsoft.com/office/drawing/2014/main" id="{704EF1C0-1899-DDD5-BBBA-85B470EA5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3193" y="2093259"/>
            <a:ext cx="3402666" cy="340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371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254E47-7946-8BC2-BF25-2A6F975B3E5E}"/>
              </a:ext>
            </a:extLst>
          </p:cNvPr>
          <p:cNvPicPr>
            <a:picLocks noChangeAspect="1"/>
          </p:cNvPicPr>
          <p:nvPr/>
        </p:nvPicPr>
        <p:blipFill>
          <a:blip r:embed="rId2"/>
          <a:stretch>
            <a:fillRect/>
          </a:stretch>
        </p:blipFill>
        <p:spPr>
          <a:xfrm>
            <a:off x="3786689" y="798871"/>
            <a:ext cx="7916380" cy="5001323"/>
          </a:xfrm>
          <a:prstGeom prst="rect">
            <a:avLst/>
          </a:prstGeom>
        </p:spPr>
      </p:pic>
      <p:sp>
        <p:nvSpPr>
          <p:cNvPr id="4" name="Title 1">
            <a:extLst>
              <a:ext uri="{FF2B5EF4-FFF2-40B4-BE49-F238E27FC236}">
                <a16:creationId xmlns:a16="http://schemas.microsoft.com/office/drawing/2014/main" id="{A858EC98-22F0-64D2-6729-3D449612ADFA}"/>
              </a:ext>
            </a:extLst>
          </p:cNvPr>
          <p:cNvSpPr txBox="1">
            <a:spLocks/>
          </p:cNvSpPr>
          <p:nvPr/>
        </p:nvSpPr>
        <p:spPr>
          <a:xfrm>
            <a:off x="485659" y="571974"/>
            <a:ext cx="11230853" cy="38154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a:latin typeface="+mn-lt"/>
              </a:rPr>
              <a:t>Where it’s at…</a:t>
            </a:r>
          </a:p>
          <a:p>
            <a:endParaRPr lang="en-AU" sz="2800" b="1" dirty="0">
              <a:latin typeface="+mn-lt"/>
            </a:endParaRPr>
          </a:p>
          <a:p>
            <a:endParaRPr lang="en-AU" sz="2800" b="1" dirty="0">
              <a:latin typeface="+mn-lt"/>
            </a:endParaRPr>
          </a:p>
        </p:txBody>
      </p:sp>
    </p:spTree>
    <p:extLst>
      <p:ext uri="{BB962C8B-B14F-4D97-AF65-F5344CB8AC3E}">
        <p14:creationId xmlns:p14="http://schemas.microsoft.com/office/powerpoint/2010/main" val="2238082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523B5C-68EE-944D-C70A-4F24CE8ABEE7}"/>
              </a:ext>
            </a:extLst>
          </p:cNvPr>
          <p:cNvPicPr>
            <a:picLocks noChangeAspect="1"/>
          </p:cNvPicPr>
          <p:nvPr/>
        </p:nvPicPr>
        <p:blipFill>
          <a:blip r:embed="rId2"/>
          <a:stretch>
            <a:fillRect/>
          </a:stretch>
        </p:blipFill>
        <p:spPr>
          <a:xfrm>
            <a:off x="287391" y="1667894"/>
            <a:ext cx="5186817" cy="3440674"/>
          </a:xfrm>
          <a:prstGeom prst="rect">
            <a:avLst/>
          </a:prstGeom>
        </p:spPr>
      </p:pic>
      <p:sp>
        <p:nvSpPr>
          <p:cNvPr id="7" name="Title 1">
            <a:extLst>
              <a:ext uri="{FF2B5EF4-FFF2-40B4-BE49-F238E27FC236}">
                <a16:creationId xmlns:a16="http://schemas.microsoft.com/office/drawing/2014/main" id="{C3FFE61B-4850-E0A1-9B79-664F4D384E39}"/>
              </a:ext>
            </a:extLst>
          </p:cNvPr>
          <p:cNvSpPr txBox="1">
            <a:spLocks/>
          </p:cNvSpPr>
          <p:nvPr/>
        </p:nvSpPr>
        <p:spPr>
          <a:xfrm>
            <a:off x="485659" y="571974"/>
            <a:ext cx="11230853" cy="38154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a:latin typeface="+mn-lt"/>
              </a:rPr>
              <a:t>Currently just doing some experimenting using a Perth Basin </a:t>
            </a:r>
            <a:r>
              <a:rPr lang="en-AU" sz="2800" b="1" dirty="0" err="1">
                <a:latin typeface="+mn-lt"/>
              </a:rPr>
              <a:t>Submodel</a:t>
            </a:r>
            <a:endParaRPr lang="en-AU" sz="2800" b="1" dirty="0">
              <a:latin typeface="+mn-lt"/>
            </a:endParaRPr>
          </a:p>
        </p:txBody>
      </p:sp>
      <p:pic>
        <p:nvPicPr>
          <p:cNvPr id="2" name="Picture 1">
            <a:extLst>
              <a:ext uri="{FF2B5EF4-FFF2-40B4-BE49-F238E27FC236}">
                <a16:creationId xmlns:a16="http://schemas.microsoft.com/office/drawing/2014/main" id="{94E03551-DBDB-8AFD-50C3-71BCC98619B2}"/>
              </a:ext>
            </a:extLst>
          </p:cNvPr>
          <p:cNvPicPr>
            <a:picLocks noChangeAspect="1"/>
          </p:cNvPicPr>
          <p:nvPr/>
        </p:nvPicPr>
        <p:blipFill>
          <a:blip r:embed="rId3"/>
          <a:srcRect t="5280"/>
          <a:stretch/>
        </p:blipFill>
        <p:spPr>
          <a:xfrm>
            <a:off x="5684841" y="1699465"/>
            <a:ext cx="5238287" cy="3409103"/>
          </a:xfrm>
          <a:prstGeom prst="rect">
            <a:avLst/>
          </a:prstGeom>
        </p:spPr>
      </p:pic>
    </p:spTree>
    <p:extLst>
      <p:ext uri="{BB962C8B-B14F-4D97-AF65-F5344CB8AC3E}">
        <p14:creationId xmlns:p14="http://schemas.microsoft.com/office/powerpoint/2010/main" val="1338651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ABFBCB-4DD6-0DF0-F998-8A2AC9801E19}"/>
              </a:ext>
            </a:extLst>
          </p:cNvPr>
          <p:cNvSpPr txBox="1"/>
          <p:nvPr/>
        </p:nvSpPr>
        <p:spPr>
          <a:xfrm>
            <a:off x="625137" y="342924"/>
            <a:ext cx="2704715" cy="523220"/>
          </a:xfrm>
          <a:prstGeom prst="rect">
            <a:avLst/>
          </a:prstGeom>
          <a:noFill/>
        </p:spPr>
        <p:txBody>
          <a:bodyPr wrap="none" rtlCol="0">
            <a:spAutoFit/>
          </a:bodyPr>
          <a:lstStyle/>
          <a:p>
            <a:r>
              <a:rPr lang="en-AU" sz="2800" b="1" dirty="0"/>
              <a:t>Structural Model</a:t>
            </a:r>
          </a:p>
        </p:txBody>
      </p:sp>
      <p:sp>
        <p:nvSpPr>
          <p:cNvPr id="6" name="TextBox 5">
            <a:extLst>
              <a:ext uri="{FF2B5EF4-FFF2-40B4-BE49-F238E27FC236}">
                <a16:creationId xmlns:a16="http://schemas.microsoft.com/office/drawing/2014/main" id="{F69F2C19-2279-A56E-7732-C75EE88831F4}"/>
              </a:ext>
            </a:extLst>
          </p:cNvPr>
          <p:cNvSpPr txBox="1"/>
          <p:nvPr/>
        </p:nvSpPr>
        <p:spPr>
          <a:xfrm>
            <a:off x="625137" y="784800"/>
            <a:ext cx="7489743" cy="369332"/>
          </a:xfrm>
          <a:prstGeom prst="rect">
            <a:avLst/>
          </a:prstGeom>
          <a:noFill/>
        </p:spPr>
        <p:txBody>
          <a:bodyPr wrap="none" rtlCol="0">
            <a:spAutoFit/>
          </a:bodyPr>
          <a:lstStyle/>
          <a:p>
            <a:r>
              <a:rPr lang="en-AU" dirty="0"/>
              <a:t>An implicit model created by </a:t>
            </a:r>
            <a:r>
              <a:rPr lang="en-AU" dirty="0" err="1"/>
              <a:t>LoopStructural</a:t>
            </a:r>
            <a:r>
              <a:rPr lang="en-AU" dirty="0"/>
              <a:t> of stratigraphic and fault surfaces</a:t>
            </a:r>
          </a:p>
        </p:txBody>
      </p:sp>
      <p:sp>
        <p:nvSpPr>
          <p:cNvPr id="12" name="Title 1">
            <a:extLst>
              <a:ext uri="{FF2B5EF4-FFF2-40B4-BE49-F238E27FC236}">
                <a16:creationId xmlns:a16="http://schemas.microsoft.com/office/drawing/2014/main" id="{32F43694-2AFD-719A-3AFB-38FBA5A570B4}"/>
              </a:ext>
            </a:extLst>
          </p:cNvPr>
          <p:cNvSpPr txBox="1">
            <a:spLocks/>
          </p:cNvSpPr>
          <p:nvPr/>
        </p:nvSpPr>
        <p:spPr>
          <a:xfrm>
            <a:off x="625137" y="1307081"/>
            <a:ext cx="10694656" cy="7021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000" b="1" dirty="0">
                <a:latin typeface="+mn-lt"/>
              </a:rPr>
              <a:t>Inputs: </a:t>
            </a:r>
            <a:r>
              <a:rPr lang="en-AU" sz="2000" dirty="0">
                <a:latin typeface="+mn-lt"/>
              </a:rPr>
              <a:t>Drilling data, topography, stratigraphic sequence (order), typical thickness of units, surface orientations, fault parameters (orientation, ellipse geometry), seismic</a:t>
            </a:r>
          </a:p>
        </p:txBody>
      </p:sp>
      <p:pic>
        <p:nvPicPr>
          <p:cNvPr id="13" name="Picture 12">
            <a:extLst>
              <a:ext uri="{FF2B5EF4-FFF2-40B4-BE49-F238E27FC236}">
                <a16:creationId xmlns:a16="http://schemas.microsoft.com/office/drawing/2014/main" id="{B8BC76B0-FCD7-BE0D-E58C-9356450FF797}"/>
              </a:ext>
            </a:extLst>
          </p:cNvPr>
          <p:cNvPicPr>
            <a:picLocks noChangeAspect="1"/>
          </p:cNvPicPr>
          <p:nvPr/>
        </p:nvPicPr>
        <p:blipFill>
          <a:blip r:embed="rId2"/>
          <a:stretch>
            <a:fillRect/>
          </a:stretch>
        </p:blipFill>
        <p:spPr>
          <a:xfrm>
            <a:off x="710543" y="2778808"/>
            <a:ext cx="4972485" cy="3474658"/>
          </a:xfrm>
          <a:prstGeom prst="rect">
            <a:avLst/>
          </a:prstGeom>
        </p:spPr>
      </p:pic>
      <p:pic>
        <p:nvPicPr>
          <p:cNvPr id="15" name="Picture 14">
            <a:extLst>
              <a:ext uri="{FF2B5EF4-FFF2-40B4-BE49-F238E27FC236}">
                <a16:creationId xmlns:a16="http://schemas.microsoft.com/office/drawing/2014/main" id="{5B1A0E77-89B2-5C7A-757F-13C6EF3B48EB}"/>
              </a:ext>
            </a:extLst>
          </p:cNvPr>
          <p:cNvPicPr>
            <a:picLocks noChangeAspect="1"/>
          </p:cNvPicPr>
          <p:nvPr/>
        </p:nvPicPr>
        <p:blipFill>
          <a:blip r:embed="rId3"/>
          <a:stretch>
            <a:fillRect/>
          </a:stretch>
        </p:blipFill>
        <p:spPr>
          <a:xfrm>
            <a:off x="5222659" y="3429000"/>
            <a:ext cx="6258798" cy="1352739"/>
          </a:xfrm>
          <a:prstGeom prst="rect">
            <a:avLst/>
          </a:prstGeom>
        </p:spPr>
      </p:pic>
      <p:pic>
        <p:nvPicPr>
          <p:cNvPr id="17" name="Picture 16">
            <a:extLst>
              <a:ext uri="{FF2B5EF4-FFF2-40B4-BE49-F238E27FC236}">
                <a16:creationId xmlns:a16="http://schemas.microsoft.com/office/drawing/2014/main" id="{1E1D07F4-352A-A25D-763B-73F50FFF1BAB}"/>
              </a:ext>
            </a:extLst>
          </p:cNvPr>
          <p:cNvPicPr>
            <a:picLocks noChangeAspect="1"/>
          </p:cNvPicPr>
          <p:nvPr/>
        </p:nvPicPr>
        <p:blipFill>
          <a:blip r:embed="rId4"/>
          <a:stretch>
            <a:fillRect/>
          </a:stretch>
        </p:blipFill>
        <p:spPr>
          <a:xfrm>
            <a:off x="5241711" y="4679009"/>
            <a:ext cx="6239746" cy="1752845"/>
          </a:xfrm>
          <a:prstGeom prst="rect">
            <a:avLst/>
          </a:prstGeom>
        </p:spPr>
      </p:pic>
      <p:pic>
        <p:nvPicPr>
          <p:cNvPr id="11" name="Picture 10">
            <a:extLst>
              <a:ext uri="{FF2B5EF4-FFF2-40B4-BE49-F238E27FC236}">
                <a16:creationId xmlns:a16="http://schemas.microsoft.com/office/drawing/2014/main" id="{793D932D-3295-12C7-FD14-9BD0E83DA5A2}"/>
              </a:ext>
            </a:extLst>
          </p:cNvPr>
          <p:cNvPicPr>
            <a:picLocks noChangeAspect="1"/>
          </p:cNvPicPr>
          <p:nvPr/>
        </p:nvPicPr>
        <p:blipFill>
          <a:blip r:embed="rId5"/>
          <a:stretch>
            <a:fillRect/>
          </a:stretch>
        </p:blipFill>
        <p:spPr>
          <a:xfrm>
            <a:off x="5222659" y="2178991"/>
            <a:ext cx="6097134" cy="1275551"/>
          </a:xfrm>
          <a:prstGeom prst="rect">
            <a:avLst/>
          </a:prstGeom>
        </p:spPr>
      </p:pic>
    </p:spTree>
    <p:extLst>
      <p:ext uri="{BB962C8B-B14F-4D97-AF65-F5344CB8AC3E}">
        <p14:creationId xmlns:p14="http://schemas.microsoft.com/office/powerpoint/2010/main" val="3489350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BBB4CF8-89D0-A706-AFD2-DA05FC0F78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93"/>
          <a:stretch/>
        </p:blipFill>
        <p:spPr bwMode="auto">
          <a:xfrm>
            <a:off x="482921" y="1246967"/>
            <a:ext cx="5915858" cy="35068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548EC4-00B0-188A-E8C0-E72C6C09DDB3}"/>
              </a:ext>
            </a:extLst>
          </p:cNvPr>
          <p:cNvSpPr txBox="1"/>
          <p:nvPr/>
        </p:nvSpPr>
        <p:spPr>
          <a:xfrm>
            <a:off x="905100" y="570853"/>
            <a:ext cx="3935629" cy="461665"/>
          </a:xfrm>
          <a:prstGeom prst="rect">
            <a:avLst/>
          </a:prstGeom>
          <a:noFill/>
        </p:spPr>
        <p:txBody>
          <a:bodyPr wrap="none" rtlCol="0">
            <a:spAutoFit/>
          </a:bodyPr>
          <a:lstStyle/>
          <a:p>
            <a:r>
              <a:rPr lang="en-AU" sz="2400" b="1" dirty="0"/>
              <a:t>Additional data from Seismic </a:t>
            </a:r>
          </a:p>
        </p:txBody>
      </p:sp>
      <p:sp>
        <p:nvSpPr>
          <p:cNvPr id="4" name="TextBox 3">
            <a:extLst>
              <a:ext uri="{FF2B5EF4-FFF2-40B4-BE49-F238E27FC236}">
                <a16:creationId xmlns:a16="http://schemas.microsoft.com/office/drawing/2014/main" id="{0FA32C11-3630-561E-3025-21A066D39153}"/>
              </a:ext>
            </a:extLst>
          </p:cNvPr>
          <p:cNvSpPr txBox="1"/>
          <p:nvPr/>
        </p:nvSpPr>
        <p:spPr>
          <a:xfrm>
            <a:off x="1004052" y="1805511"/>
            <a:ext cx="1579418" cy="369332"/>
          </a:xfrm>
          <a:prstGeom prst="rect">
            <a:avLst/>
          </a:prstGeom>
          <a:noFill/>
        </p:spPr>
        <p:txBody>
          <a:bodyPr wrap="square" rtlCol="0">
            <a:spAutoFit/>
          </a:bodyPr>
          <a:lstStyle/>
          <a:p>
            <a:pPr algn="ctr"/>
            <a:r>
              <a:rPr lang="en-AU" dirty="0"/>
              <a:t>Shale</a:t>
            </a:r>
          </a:p>
        </p:txBody>
      </p:sp>
      <p:sp>
        <p:nvSpPr>
          <p:cNvPr id="5" name="TextBox 4">
            <a:extLst>
              <a:ext uri="{FF2B5EF4-FFF2-40B4-BE49-F238E27FC236}">
                <a16:creationId xmlns:a16="http://schemas.microsoft.com/office/drawing/2014/main" id="{F79FA781-F3B8-73CC-A2A0-4D4BC9FD195D}"/>
              </a:ext>
            </a:extLst>
          </p:cNvPr>
          <p:cNvSpPr txBox="1"/>
          <p:nvPr/>
        </p:nvSpPr>
        <p:spPr>
          <a:xfrm>
            <a:off x="3377280" y="1311790"/>
            <a:ext cx="1544269" cy="369332"/>
          </a:xfrm>
          <a:prstGeom prst="rect">
            <a:avLst/>
          </a:prstGeom>
          <a:noFill/>
        </p:spPr>
        <p:txBody>
          <a:bodyPr wrap="none" rtlCol="0">
            <a:spAutoFit/>
          </a:bodyPr>
          <a:lstStyle/>
          <a:p>
            <a:r>
              <a:rPr lang="en-AU" dirty="0"/>
              <a:t>Unconformity</a:t>
            </a:r>
          </a:p>
        </p:txBody>
      </p:sp>
      <p:sp>
        <p:nvSpPr>
          <p:cNvPr id="6" name="TextBox 5">
            <a:extLst>
              <a:ext uri="{FF2B5EF4-FFF2-40B4-BE49-F238E27FC236}">
                <a16:creationId xmlns:a16="http://schemas.microsoft.com/office/drawing/2014/main" id="{7148C496-C98B-2093-23D2-2EF8707CA211}"/>
              </a:ext>
            </a:extLst>
          </p:cNvPr>
          <p:cNvSpPr txBox="1"/>
          <p:nvPr/>
        </p:nvSpPr>
        <p:spPr>
          <a:xfrm>
            <a:off x="2976625" y="3301842"/>
            <a:ext cx="801310" cy="369332"/>
          </a:xfrm>
          <a:prstGeom prst="rect">
            <a:avLst/>
          </a:prstGeom>
          <a:noFill/>
        </p:spPr>
        <p:txBody>
          <a:bodyPr wrap="none" rtlCol="0">
            <a:spAutoFit/>
          </a:bodyPr>
          <a:lstStyle/>
          <a:p>
            <a:r>
              <a:rPr lang="en-AU" dirty="0"/>
              <a:t>Faults</a:t>
            </a:r>
          </a:p>
        </p:txBody>
      </p:sp>
      <p:cxnSp>
        <p:nvCxnSpPr>
          <p:cNvPr id="7" name="Straight Arrow Connector 6">
            <a:extLst>
              <a:ext uri="{FF2B5EF4-FFF2-40B4-BE49-F238E27FC236}">
                <a16:creationId xmlns:a16="http://schemas.microsoft.com/office/drawing/2014/main" id="{71511E05-AED3-CCD1-7288-5D87D104AA43}"/>
              </a:ext>
            </a:extLst>
          </p:cNvPr>
          <p:cNvCxnSpPr/>
          <p:nvPr/>
        </p:nvCxnSpPr>
        <p:spPr>
          <a:xfrm flipH="1">
            <a:off x="2009953" y="2823278"/>
            <a:ext cx="504202" cy="965675"/>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3E3459E-6F4C-6177-573C-57CEAF20F948}"/>
              </a:ext>
            </a:extLst>
          </p:cNvPr>
          <p:cNvSpPr txBox="1"/>
          <p:nvPr/>
        </p:nvSpPr>
        <p:spPr>
          <a:xfrm rot="17811105">
            <a:off x="1659745" y="3279647"/>
            <a:ext cx="1587294" cy="369332"/>
          </a:xfrm>
          <a:prstGeom prst="rect">
            <a:avLst/>
          </a:prstGeom>
          <a:noFill/>
        </p:spPr>
        <p:txBody>
          <a:bodyPr wrap="none" rtlCol="0">
            <a:spAutoFit/>
          </a:bodyPr>
          <a:lstStyle/>
          <a:p>
            <a:r>
              <a:rPr lang="en-AU" dirty="0"/>
              <a:t>Displacement</a:t>
            </a:r>
          </a:p>
        </p:txBody>
      </p:sp>
      <p:pic>
        <p:nvPicPr>
          <p:cNvPr id="9" name="Picture 2">
            <a:extLst>
              <a:ext uri="{FF2B5EF4-FFF2-40B4-BE49-F238E27FC236}">
                <a16:creationId xmlns:a16="http://schemas.microsoft.com/office/drawing/2014/main" id="{EA99E127-0FE6-D557-250E-DBFE8F7A2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8748" y="1388102"/>
            <a:ext cx="3139765" cy="23423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1907984-6E62-D36D-8100-F790156314B3}"/>
              </a:ext>
            </a:extLst>
          </p:cNvPr>
          <p:cNvSpPr txBox="1"/>
          <p:nvPr/>
        </p:nvSpPr>
        <p:spPr>
          <a:xfrm>
            <a:off x="8592742" y="980068"/>
            <a:ext cx="1070165" cy="369332"/>
          </a:xfrm>
          <a:prstGeom prst="rect">
            <a:avLst/>
          </a:prstGeom>
          <a:noFill/>
        </p:spPr>
        <p:txBody>
          <a:bodyPr wrap="none" rtlCol="0">
            <a:spAutoFit/>
          </a:bodyPr>
          <a:lstStyle/>
          <a:p>
            <a:r>
              <a:rPr lang="en-AU" dirty="0"/>
              <a:t>Well Ties</a:t>
            </a:r>
          </a:p>
        </p:txBody>
      </p:sp>
      <p:pic>
        <p:nvPicPr>
          <p:cNvPr id="11" name="Picture 2">
            <a:extLst>
              <a:ext uri="{FF2B5EF4-FFF2-40B4-BE49-F238E27FC236}">
                <a16:creationId xmlns:a16="http://schemas.microsoft.com/office/drawing/2014/main" id="{1EB91AB7-B492-210D-2F5B-BDC61FAF52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8748" y="4115472"/>
            <a:ext cx="3209909" cy="234236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00965B4-89E1-CCD5-7A77-2328633978CA}"/>
              </a:ext>
            </a:extLst>
          </p:cNvPr>
          <p:cNvSpPr txBox="1"/>
          <p:nvPr/>
        </p:nvSpPr>
        <p:spPr>
          <a:xfrm>
            <a:off x="8344358" y="3816940"/>
            <a:ext cx="1907958" cy="369332"/>
          </a:xfrm>
          <a:prstGeom prst="rect">
            <a:avLst/>
          </a:prstGeom>
          <a:noFill/>
        </p:spPr>
        <p:txBody>
          <a:bodyPr wrap="none" rtlCol="0">
            <a:spAutoFit/>
          </a:bodyPr>
          <a:lstStyle/>
          <a:p>
            <a:r>
              <a:rPr lang="en-AU" dirty="0"/>
              <a:t>Depth Correction</a:t>
            </a:r>
          </a:p>
        </p:txBody>
      </p:sp>
      <p:sp>
        <p:nvSpPr>
          <p:cNvPr id="14" name="TextBox 13">
            <a:extLst>
              <a:ext uri="{FF2B5EF4-FFF2-40B4-BE49-F238E27FC236}">
                <a16:creationId xmlns:a16="http://schemas.microsoft.com/office/drawing/2014/main" id="{5C07F9E5-F716-6AD3-CC40-3C3A3D2DC098}"/>
              </a:ext>
            </a:extLst>
          </p:cNvPr>
          <p:cNvSpPr txBox="1"/>
          <p:nvPr/>
        </p:nvSpPr>
        <p:spPr>
          <a:xfrm>
            <a:off x="1017840" y="5012831"/>
            <a:ext cx="6160200" cy="830997"/>
          </a:xfrm>
          <a:prstGeom prst="rect">
            <a:avLst/>
          </a:prstGeom>
          <a:noFill/>
        </p:spPr>
        <p:txBody>
          <a:bodyPr wrap="square" rtlCol="0">
            <a:spAutoFit/>
          </a:bodyPr>
          <a:lstStyle/>
          <a:p>
            <a:r>
              <a:rPr lang="en-AU" sz="2400" b="1" dirty="0"/>
              <a:t>Masters project to look at incorporating seismic into the structural model</a:t>
            </a:r>
          </a:p>
        </p:txBody>
      </p:sp>
    </p:spTree>
    <p:extLst>
      <p:ext uri="{BB962C8B-B14F-4D97-AF65-F5344CB8AC3E}">
        <p14:creationId xmlns:p14="http://schemas.microsoft.com/office/powerpoint/2010/main" val="722587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06BFB5-E9BB-C9D2-4D6B-40C1A3F823D0}"/>
              </a:ext>
            </a:extLst>
          </p:cNvPr>
          <p:cNvPicPr>
            <a:picLocks noChangeAspect="1"/>
          </p:cNvPicPr>
          <p:nvPr/>
        </p:nvPicPr>
        <p:blipFill>
          <a:blip r:embed="rId2"/>
          <a:stretch>
            <a:fillRect/>
          </a:stretch>
        </p:blipFill>
        <p:spPr>
          <a:xfrm>
            <a:off x="755028" y="1047445"/>
            <a:ext cx="5000478" cy="2515615"/>
          </a:xfrm>
          <a:prstGeom prst="rect">
            <a:avLst/>
          </a:prstGeom>
        </p:spPr>
      </p:pic>
      <p:sp>
        <p:nvSpPr>
          <p:cNvPr id="4" name="TextBox 3">
            <a:extLst>
              <a:ext uri="{FF2B5EF4-FFF2-40B4-BE49-F238E27FC236}">
                <a16:creationId xmlns:a16="http://schemas.microsoft.com/office/drawing/2014/main" id="{7180BA0A-0794-A946-3052-D11FCEFA1612}"/>
              </a:ext>
            </a:extLst>
          </p:cNvPr>
          <p:cNvSpPr txBox="1"/>
          <p:nvPr/>
        </p:nvSpPr>
        <p:spPr>
          <a:xfrm>
            <a:off x="2980536" y="289879"/>
            <a:ext cx="6230928" cy="400110"/>
          </a:xfrm>
          <a:prstGeom prst="rect">
            <a:avLst/>
          </a:prstGeom>
          <a:noFill/>
        </p:spPr>
        <p:txBody>
          <a:bodyPr wrap="square" rtlCol="0">
            <a:spAutoFit/>
          </a:bodyPr>
          <a:lstStyle/>
          <a:p>
            <a:r>
              <a:rPr lang="en-AU" sz="2000" b="1" dirty="0"/>
              <a:t>Control points – Uncertainty West of Badaminna Fault</a:t>
            </a:r>
          </a:p>
        </p:txBody>
      </p:sp>
      <p:pic>
        <p:nvPicPr>
          <p:cNvPr id="5" name="Picture 4">
            <a:extLst>
              <a:ext uri="{FF2B5EF4-FFF2-40B4-BE49-F238E27FC236}">
                <a16:creationId xmlns:a16="http://schemas.microsoft.com/office/drawing/2014/main" id="{1B347660-8FB4-2CBA-E918-65A68337C506}"/>
              </a:ext>
            </a:extLst>
          </p:cNvPr>
          <p:cNvPicPr>
            <a:picLocks noChangeAspect="1"/>
          </p:cNvPicPr>
          <p:nvPr/>
        </p:nvPicPr>
        <p:blipFill>
          <a:blip r:embed="rId3"/>
          <a:stretch>
            <a:fillRect/>
          </a:stretch>
        </p:blipFill>
        <p:spPr>
          <a:xfrm>
            <a:off x="849506" y="3905144"/>
            <a:ext cx="4914900" cy="2472564"/>
          </a:xfrm>
          <a:prstGeom prst="rect">
            <a:avLst/>
          </a:prstGeom>
        </p:spPr>
      </p:pic>
      <p:sp>
        <p:nvSpPr>
          <p:cNvPr id="6" name="Oval 5">
            <a:extLst>
              <a:ext uri="{FF2B5EF4-FFF2-40B4-BE49-F238E27FC236}">
                <a16:creationId xmlns:a16="http://schemas.microsoft.com/office/drawing/2014/main" id="{D11C1035-F9D4-C973-C7D3-A71E637BDB37}"/>
              </a:ext>
            </a:extLst>
          </p:cNvPr>
          <p:cNvSpPr/>
          <p:nvPr/>
        </p:nvSpPr>
        <p:spPr>
          <a:xfrm>
            <a:off x="2487656" y="2933043"/>
            <a:ext cx="92030" cy="9203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a:extLst>
              <a:ext uri="{FF2B5EF4-FFF2-40B4-BE49-F238E27FC236}">
                <a16:creationId xmlns:a16="http://schemas.microsoft.com/office/drawing/2014/main" id="{794558AF-86BD-4790-1DFF-D65E0AB99EB0}"/>
              </a:ext>
            </a:extLst>
          </p:cNvPr>
          <p:cNvSpPr/>
          <p:nvPr/>
        </p:nvSpPr>
        <p:spPr>
          <a:xfrm>
            <a:off x="2487093" y="4596628"/>
            <a:ext cx="92030" cy="9203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581D42A1-DFB1-C375-312D-EB8A0D1013B5}"/>
              </a:ext>
            </a:extLst>
          </p:cNvPr>
          <p:cNvSpPr txBox="1"/>
          <p:nvPr/>
        </p:nvSpPr>
        <p:spPr>
          <a:xfrm>
            <a:off x="1911040" y="705361"/>
            <a:ext cx="2791832" cy="369332"/>
          </a:xfrm>
          <a:prstGeom prst="rect">
            <a:avLst/>
          </a:prstGeom>
          <a:noFill/>
        </p:spPr>
        <p:txBody>
          <a:bodyPr wrap="square" rtlCol="0">
            <a:spAutoFit/>
          </a:bodyPr>
          <a:lstStyle/>
          <a:p>
            <a:r>
              <a:rPr lang="en-AU" dirty="0"/>
              <a:t>Structural control points</a:t>
            </a:r>
          </a:p>
        </p:txBody>
      </p:sp>
      <p:pic>
        <p:nvPicPr>
          <p:cNvPr id="9" name="Picture 8">
            <a:extLst>
              <a:ext uri="{FF2B5EF4-FFF2-40B4-BE49-F238E27FC236}">
                <a16:creationId xmlns:a16="http://schemas.microsoft.com/office/drawing/2014/main" id="{0BDF3E95-4194-2454-640B-EA0CFC6018B5}"/>
              </a:ext>
            </a:extLst>
          </p:cNvPr>
          <p:cNvPicPr>
            <a:picLocks noChangeAspect="1"/>
          </p:cNvPicPr>
          <p:nvPr/>
        </p:nvPicPr>
        <p:blipFill>
          <a:blip r:embed="rId3"/>
          <a:stretch>
            <a:fillRect/>
          </a:stretch>
        </p:blipFill>
        <p:spPr>
          <a:xfrm>
            <a:off x="5867401" y="1066733"/>
            <a:ext cx="4914900" cy="2472564"/>
          </a:xfrm>
          <a:prstGeom prst="rect">
            <a:avLst/>
          </a:prstGeom>
        </p:spPr>
      </p:pic>
      <p:sp>
        <p:nvSpPr>
          <p:cNvPr id="10" name="TextBox 9">
            <a:extLst>
              <a:ext uri="{FF2B5EF4-FFF2-40B4-BE49-F238E27FC236}">
                <a16:creationId xmlns:a16="http://schemas.microsoft.com/office/drawing/2014/main" id="{584A865C-D4AB-408B-EF6B-DE2768FD317E}"/>
              </a:ext>
            </a:extLst>
          </p:cNvPr>
          <p:cNvSpPr txBox="1"/>
          <p:nvPr/>
        </p:nvSpPr>
        <p:spPr>
          <a:xfrm>
            <a:off x="7393133" y="718928"/>
            <a:ext cx="2791832" cy="369332"/>
          </a:xfrm>
          <a:prstGeom prst="rect">
            <a:avLst/>
          </a:prstGeom>
          <a:noFill/>
        </p:spPr>
        <p:txBody>
          <a:bodyPr wrap="square" rtlCol="0">
            <a:spAutoFit/>
          </a:bodyPr>
          <a:lstStyle/>
          <a:p>
            <a:r>
              <a:rPr lang="en-AU" dirty="0"/>
              <a:t>Fault Displacement</a:t>
            </a:r>
          </a:p>
        </p:txBody>
      </p:sp>
      <p:pic>
        <p:nvPicPr>
          <p:cNvPr id="11" name="Picture 10">
            <a:extLst>
              <a:ext uri="{FF2B5EF4-FFF2-40B4-BE49-F238E27FC236}">
                <a16:creationId xmlns:a16="http://schemas.microsoft.com/office/drawing/2014/main" id="{7ED7588D-FE86-8FAD-0E2C-ABE0E8970264}"/>
              </a:ext>
            </a:extLst>
          </p:cNvPr>
          <p:cNvPicPr>
            <a:picLocks noChangeAspect="1"/>
          </p:cNvPicPr>
          <p:nvPr/>
        </p:nvPicPr>
        <p:blipFill>
          <a:blip r:embed="rId4"/>
          <a:stretch>
            <a:fillRect/>
          </a:stretch>
        </p:blipFill>
        <p:spPr>
          <a:xfrm>
            <a:off x="5867400" y="3905144"/>
            <a:ext cx="4914901" cy="2472564"/>
          </a:xfrm>
          <a:prstGeom prst="rect">
            <a:avLst/>
          </a:prstGeom>
        </p:spPr>
      </p:pic>
      <p:cxnSp>
        <p:nvCxnSpPr>
          <p:cNvPr id="13" name="Straight Connector 12">
            <a:extLst>
              <a:ext uri="{FF2B5EF4-FFF2-40B4-BE49-F238E27FC236}">
                <a16:creationId xmlns:a16="http://schemas.microsoft.com/office/drawing/2014/main" id="{7B552BDC-1419-9BA6-6B14-13389E5F785E}"/>
              </a:ext>
            </a:extLst>
          </p:cNvPr>
          <p:cNvCxnSpPr>
            <a:cxnSpLocks/>
          </p:cNvCxnSpPr>
          <p:nvPr/>
        </p:nvCxnSpPr>
        <p:spPr>
          <a:xfrm flipV="1">
            <a:off x="2541023" y="1295400"/>
            <a:ext cx="0" cy="868364"/>
          </a:xfrm>
          <a:prstGeom prst="line">
            <a:avLst/>
          </a:prstGeom>
          <a:ln w="19050">
            <a:prstDash val="soli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6B0907-2FCC-9F55-F94E-0B13284ACAE2}"/>
              </a:ext>
            </a:extLst>
          </p:cNvPr>
          <p:cNvCxnSpPr>
            <a:cxnSpLocks/>
          </p:cNvCxnSpPr>
          <p:nvPr/>
        </p:nvCxnSpPr>
        <p:spPr>
          <a:xfrm flipV="1">
            <a:off x="2541023" y="4191547"/>
            <a:ext cx="0" cy="799447"/>
          </a:xfrm>
          <a:prstGeom prst="line">
            <a:avLst/>
          </a:prstGeom>
          <a:ln w="19050">
            <a:prstDash val="solid"/>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3C457419-AC96-A814-AE85-8FAA8ACC28F8}"/>
              </a:ext>
            </a:extLst>
          </p:cNvPr>
          <p:cNvSpPr/>
          <p:nvPr/>
        </p:nvSpPr>
        <p:spPr>
          <a:xfrm>
            <a:off x="2112494" y="2303015"/>
            <a:ext cx="1471954" cy="868363"/>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a:extLst>
              <a:ext uri="{FF2B5EF4-FFF2-40B4-BE49-F238E27FC236}">
                <a16:creationId xmlns:a16="http://schemas.microsoft.com/office/drawing/2014/main" id="{CB29EF2A-4CC1-8CD4-54CE-99C23A21AA2C}"/>
              </a:ext>
            </a:extLst>
          </p:cNvPr>
          <p:cNvSpPr txBox="1"/>
          <p:nvPr/>
        </p:nvSpPr>
        <p:spPr>
          <a:xfrm>
            <a:off x="2950345" y="2770859"/>
            <a:ext cx="1907405" cy="307777"/>
          </a:xfrm>
          <a:prstGeom prst="rect">
            <a:avLst/>
          </a:prstGeom>
          <a:solidFill>
            <a:schemeClr val="bg1"/>
          </a:solidFill>
        </p:spPr>
        <p:txBody>
          <a:bodyPr wrap="square" rtlCol="0">
            <a:spAutoFit/>
          </a:bodyPr>
          <a:lstStyle/>
          <a:p>
            <a:r>
              <a:rPr lang="en-AU" sz="1400" dirty="0">
                <a:solidFill>
                  <a:srgbClr val="FF0000"/>
                </a:solidFill>
              </a:rPr>
              <a:t>Bore not deep enough!</a:t>
            </a:r>
          </a:p>
        </p:txBody>
      </p:sp>
      <p:sp>
        <p:nvSpPr>
          <p:cNvPr id="22" name="TextBox 21">
            <a:extLst>
              <a:ext uri="{FF2B5EF4-FFF2-40B4-BE49-F238E27FC236}">
                <a16:creationId xmlns:a16="http://schemas.microsoft.com/office/drawing/2014/main" id="{DB24A7ED-8982-1168-8702-D49F83F30A70}"/>
              </a:ext>
            </a:extLst>
          </p:cNvPr>
          <p:cNvSpPr txBox="1"/>
          <p:nvPr/>
        </p:nvSpPr>
        <p:spPr>
          <a:xfrm>
            <a:off x="1536587" y="4456299"/>
            <a:ext cx="963725" cy="261610"/>
          </a:xfrm>
          <a:prstGeom prst="rect">
            <a:avLst/>
          </a:prstGeom>
          <a:noFill/>
        </p:spPr>
        <p:txBody>
          <a:bodyPr wrap="none" rtlCol="0">
            <a:spAutoFit/>
          </a:bodyPr>
          <a:lstStyle/>
          <a:p>
            <a:r>
              <a:rPr lang="en-AU" sz="1100" b="1" dirty="0"/>
              <a:t>Control point</a:t>
            </a:r>
          </a:p>
        </p:txBody>
      </p:sp>
      <p:sp>
        <p:nvSpPr>
          <p:cNvPr id="23" name="TextBox 22">
            <a:extLst>
              <a:ext uri="{FF2B5EF4-FFF2-40B4-BE49-F238E27FC236}">
                <a16:creationId xmlns:a16="http://schemas.microsoft.com/office/drawing/2014/main" id="{310329B2-7D3C-C503-EE8A-D550A127731B}"/>
              </a:ext>
            </a:extLst>
          </p:cNvPr>
          <p:cNvSpPr txBox="1"/>
          <p:nvPr/>
        </p:nvSpPr>
        <p:spPr>
          <a:xfrm>
            <a:off x="1549791" y="2804881"/>
            <a:ext cx="963725" cy="261610"/>
          </a:xfrm>
          <a:prstGeom prst="rect">
            <a:avLst/>
          </a:prstGeom>
          <a:noFill/>
        </p:spPr>
        <p:txBody>
          <a:bodyPr wrap="none" rtlCol="0">
            <a:spAutoFit/>
          </a:bodyPr>
          <a:lstStyle/>
          <a:p>
            <a:r>
              <a:rPr lang="en-AU" sz="1100" b="1" dirty="0"/>
              <a:t>Control point</a:t>
            </a:r>
          </a:p>
        </p:txBody>
      </p:sp>
      <p:cxnSp>
        <p:nvCxnSpPr>
          <p:cNvPr id="29" name="Straight Arrow Connector 28">
            <a:extLst>
              <a:ext uri="{FF2B5EF4-FFF2-40B4-BE49-F238E27FC236}">
                <a16:creationId xmlns:a16="http://schemas.microsoft.com/office/drawing/2014/main" id="{F8462981-AC15-9E74-8867-70F6FC86E666}"/>
              </a:ext>
            </a:extLst>
          </p:cNvPr>
          <p:cNvCxnSpPr>
            <a:cxnSpLocks/>
          </p:cNvCxnSpPr>
          <p:nvPr/>
        </p:nvCxnSpPr>
        <p:spPr>
          <a:xfrm>
            <a:off x="9315450" y="1533525"/>
            <a:ext cx="0" cy="108585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6A9F843-8AAA-B5E6-6DBA-C95DB215AE7F}"/>
              </a:ext>
            </a:extLst>
          </p:cNvPr>
          <p:cNvCxnSpPr>
            <a:cxnSpLocks/>
          </p:cNvCxnSpPr>
          <p:nvPr/>
        </p:nvCxnSpPr>
        <p:spPr>
          <a:xfrm>
            <a:off x="9315450" y="4362450"/>
            <a:ext cx="0" cy="62854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4DD1593-9C22-4159-0E78-8ADD4443CD84}"/>
              </a:ext>
            </a:extLst>
          </p:cNvPr>
          <p:cNvSpPr txBox="1"/>
          <p:nvPr/>
        </p:nvSpPr>
        <p:spPr>
          <a:xfrm>
            <a:off x="9436871" y="1855987"/>
            <a:ext cx="421504" cy="307777"/>
          </a:xfrm>
          <a:prstGeom prst="rect">
            <a:avLst/>
          </a:prstGeom>
          <a:solidFill>
            <a:schemeClr val="bg1"/>
          </a:solidFill>
        </p:spPr>
        <p:txBody>
          <a:bodyPr wrap="square" rtlCol="0">
            <a:spAutoFit/>
          </a:bodyPr>
          <a:lstStyle/>
          <a:p>
            <a:r>
              <a:rPr lang="en-AU" sz="1400" dirty="0">
                <a:solidFill>
                  <a:srgbClr val="FF0000"/>
                </a:solidFill>
              </a:rPr>
              <a:t>D?</a:t>
            </a:r>
          </a:p>
        </p:txBody>
      </p:sp>
      <p:sp>
        <p:nvSpPr>
          <p:cNvPr id="34" name="TextBox 33">
            <a:extLst>
              <a:ext uri="{FF2B5EF4-FFF2-40B4-BE49-F238E27FC236}">
                <a16:creationId xmlns:a16="http://schemas.microsoft.com/office/drawing/2014/main" id="{F8D1B211-4A9A-FCE2-A8A4-089FC854CD9E}"/>
              </a:ext>
            </a:extLst>
          </p:cNvPr>
          <p:cNvSpPr txBox="1"/>
          <p:nvPr/>
        </p:nvSpPr>
        <p:spPr>
          <a:xfrm>
            <a:off x="9449021" y="4522833"/>
            <a:ext cx="421504" cy="307777"/>
          </a:xfrm>
          <a:prstGeom prst="rect">
            <a:avLst/>
          </a:prstGeom>
          <a:solidFill>
            <a:schemeClr val="bg1"/>
          </a:solidFill>
        </p:spPr>
        <p:txBody>
          <a:bodyPr wrap="square" rtlCol="0">
            <a:spAutoFit/>
          </a:bodyPr>
          <a:lstStyle/>
          <a:p>
            <a:r>
              <a:rPr lang="en-AU" sz="1400" dirty="0">
                <a:solidFill>
                  <a:srgbClr val="FF0000"/>
                </a:solidFill>
              </a:rPr>
              <a:t>D?</a:t>
            </a:r>
          </a:p>
        </p:txBody>
      </p:sp>
    </p:spTree>
    <p:extLst>
      <p:ext uri="{BB962C8B-B14F-4D97-AF65-F5344CB8AC3E}">
        <p14:creationId xmlns:p14="http://schemas.microsoft.com/office/powerpoint/2010/main" val="219280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3" grpId="0" animBg="1"/>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305FE7-76B4-2A0A-2619-D92D078EB690}"/>
              </a:ext>
            </a:extLst>
          </p:cNvPr>
          <p:cNvPicPr>
            <a:picLocks noChangeAspect="1"/>
          </p:cNvPicPr>
          <p:nvPr/>
        </p:nvPicPr>
        <p:blipFill>
          <a:blip r:embed="rId2"/>
          <a:stretch>
            <a:fillRect/>
          </a:stretch>
        </p:blipFill>
        <p:spPr>
          <a:xfrm>
            <a:off x="1636205" y="1536568"/>
            <a:ext cx="7689807" cy="4200225"/>
          </a:xfrm>
          <a:prstGeom prst="rect">
            <a:avLst/>
          </a:prstGeom>
        </p:spPr>
      </p:pic>
      <p:sp>
        <p:nvSpPr>
          <p:cNvPr id="3" name="TextBox 2">
            <a:extLst>
              <a:ext uri="{FF2B5EF4-FFF2-40B4-BE49-F238E27FC236}">
                <a16:creationId xmlns:a16="http://schemas.microsoft.com/office/drawing/2014/main" id="{BAB85573-6BCC-5C4C-72EA-FE35E9F18495}"/>
              </a:ext>
            </a:extLst>
          </p:cNvPr>
          <p:cNvSpPr txBox="1"/>
          <p:nvPr/>
        </p:nvSpPr>
        <p:spPr>
          <a:xfrm>
            <a:off x="373680" y="261580"/>
            <a:ext cx="2525050" cy="523220"/>
          </a:xfrm>
          <a:prstGeom prst="rect">
            <a:avLst/>
          </a:prstGeom>
          <a:noFill/>
        </p:spPr>
        <p:txBody>
          <a:bodyPr wrap="none" rtlCol="0">
            <a:spAutoFit/>
          </a:bodyPr>
          <a:lstStyle/>
          <a:p>
            <a:r>
              <a:rPr lang="en-AU" sz="2800" b="1" dirty="0"/>
              <a:t>Identifying cells</a:t>
            </a:r>
          </a:p>
        </p:txBody>
      </p:sp>
      <p:sp>
        <p:nvSpPr>
          <p:cNvPr id="4" name="TextBox 3">
            <a:extLst>
              <a:ext uri="{FF2B5EF4-FFF2-40B4-BE49-F238E27FC236}">
                <a16:creationId xmlns:a16="http://schemas.microsoft.com/office/drawing/2014/main" id="{51AEF0E0-4851-D320-6A98-334E1B82E3B1}"/>
              </a:ext>
            </a:extLst>
          </p:cNvPr>
          <p:cNvSpPr txBox="1"/>
          <p:nvPr/>
        </p:nvSpPr>
        <p:spPr>
          <a:xfrm>
            <a:off x="314326" y="784800"/>
            <a:ext cx="11388695" cy="369332"/>
          </a:xfrm>
          <a:prstGeom prst="rect">
            <a:avLst/>
          </a:prstGeom>
          <a:noFill/>
        </p:spPr>
        <p:txBody>
          <a:bodyPr wrap="none" rtlCol="0">
            <a:spAutoFit/>
          </a:bodyPr>
          <a:lstStyle/>
          <a:p>
            <a:r>
              <a:rPr lang="en-AU" dirty="0"/>
              <a:t>Cells identified based on </a:t>
            </a:r>
            <a:r>
              <a:rPr lang="en-AU" dirty="0" err="1"/>
              <a:t>xyz</a:t>
            </a:r>
            <a:r>
              <a:rPr lang="en-AU" dirty="0"/>
              <a:t> – NOT lay, row, col (gets messy when you use unstructured grids, but we’ve got you sorted)</a:t>
            </a:r>
          </a:p>
        </p:txBody>
      </p:sp>
    </p:spTree>
    <p:extLst>
      <p:ext uri="{BB962C8B-B14F-4D97-AF65-F5344CB8AC3E}">
        <p14:creationId xmlns:p14="http://schemas.microsoft.com/office/powerpoint/2010/main" val="2823664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042CF2-934F-C923-07C0-38BE3F1A6CB0}"/>
              </a:ext>
            </a:extLst>
          </p:cNvPr>
          <p:cNvSpPr txBox="1"/>
          <p:nvPr/>
        </p:nvSpPr>
        <p:spPr>
          <a:xfrm>
            <a:off x="314326" y="200025"/>
            <a:ext cx="2133918" cy="584775"/>
          </a:xfrm>
          <a:prstGeom prst="rect">
            <a:avLst/>
          </a:prstGeom>
          <a:noFill/>
        </p:spPr>
        <p:txBody>
          <a:bodyPr wrap="none" rtlCol="0">
            <a:spAutoFit/>
          </a:bodyPr>
          <a:lstStyle/>
          <a:p>
            <a:r>
              <a:rPr lang="en-AU" sz="3200" b="1" dirty="0"/>
              <a:t>Geomodel</a:t>
            </a:r>
          </a:p>
        </p:txBody>
      </p:sp>
      <p:sp>
        <p:nvSpPr>
          <p:cNvPr id="3" name="TextBox 2">
            <a:extLst>
              <a:ext uri="{FF2B5EF4-FFF2-40B4-BE49-F238E27FC236}">
                <a16:creationId xmlns:a16="http://schemas.microsoft.com/office/drawing/2014/main" id="{68F56712-8640-9285-0438-F3E2BF8D6A5B}"/>
              </a:ext>
            </a:extLst>
          </p:cNvPr>
          <p:cNvSpPr txBox="1"/>
          <p:nvPr/>
        </p:nvSpPr>
        <p:spPr>
          <a:xfrm>
            <a:off x="625137" y="698212"/>
            <a:ext cx="9563515" cy="369332"/>
          </a:xfrm>
          <a:prstGeom prst="rect">
            <a:avLst/>
          </a:prstGeom>
          <a:noFill/>
        </p:spPr>
        <p:txBody>
          <a:bodyPr wrap="none" rtlCol="0">
            <a:spAutoFit/>
          </a:bodyPr>
          <a:lstStyle/>
          <a:p>
            <a:r>
              <a:rPr lang="en-AU" dirty="0"/>
              <a:t>Structural model turned into a cell-based model with cells assigned hydrogeological properties</a:t>
            </a:r>
          </a:p>
        </p:txBody>
      </p:sp>
      <p:pic>
        <p:nvPicPr>
          <p:cNvPr id="5" name="Picture 4">
            <a:extLst>
              <a:ext uri="{FF2B5EF4-FFF2-40B4-BE49-F238E27FC236}">
                <a16:creationId xmlns:a16="http://schemas.microsoft.com/office/drawing/2014/main" id="{31102FBC-EF70-2317-9DCA-FB9F28E39E60}"/>
              </a:ext>
            </a:extLst>
          </p:cNvPr>
          <p:cNvPicPr>
            <a:picLocks noChangeAspect="1"/>
          </p:cNvPicPr>
          <p:nvPr/>
        </p:nvPicPr>
        <p:blipFill>
          <a:blip r:embed="rId2"/>
          <a:srcRect l="88130"/>
          <a:stretch/>
        </p:blipFill>
        <p:spPr>
          <a:xfrm>
            <a:off x="8571562" y="2478640"/>
            <a:ext cx="692704" cy="3605124"/>
          </a:xfrm>
          <a:prstGeom prst="rect">
            <a:avLst/>
          </a:prstGeom>
        </p:spPr>
      </p:pic>
      <p:pic>
        <p:nvPicPr>
          <p:cNvPr id="11" name="Picture 10">
            <a:extLst>
              <a:ext uri="{FF2B5EF4-FFF2-40B4-BE49-F238E27FC236}">
                <a16:creationId xmlns:a16="http://schemas.microsoft.com/office/drawing/2014/main" id="{073CC255-9A7A-F007-07B9-D2C4471D6CC9}"/>
              </a:ext>
            </a:extLst>
          </p:cNvPr>
          <p:cNvPicPr>
            <a:picLocks noChangeAspect="1"/>
          </p:cNvPicPr>
          <p:nvPr/>
        </p:nvPicPr>
        <p:blipFill>
          <a:blip r:embed="rId3"/>
          <a:stretch>
            <a:fillRect/>
          </a:stretch>
        </p:blipFill>
        <p:spPr>
          <a:xfrm>
            <a:off x="1358977" y="1921797"/>
            <a:ext cx="6936611" cy="4161967"/>
          </a:xfrm>
          <a:prstGeom prst="rect">
            <a:avLst/>
          </a:prstGeom>
        </p:spPr>
      </p:pic>
      <p:sp>
        <p:nvSpPr>
          <p:cNvPr id="13" name="TextBox 12">
            <a:extLst>
              <a:ext uri="{FF2B5EF4-FFF2-40B4-BE49-F238E27FC236}">
                <a16:creationId xmlns:a16="http://schemas.microsoft.com/office/drawing/2014/main" id="{B5EBD1CB-F22F-6FC6-9722-A13D224DDF07}"/>
              </a:ext>
            </a:extLst>
          </p:cNvPr>
          <p:cNvSpPr txBox="1"/>
          <p:nvPr/>
        </p:nvSpPr>
        <p:spPr>
          <a:xfrm>
            <a:off x="1521915" y="1126760"/>
            <a:ext cx="7942125" cy="646331"/>
          </a:xfrm>
          <a:prstGeom prst="rect">
            <a:avLst/>
          </a:prstGeom>
          <a:noFill/>
        </p:spPr>
        <p:txBody>
          <a:bodyPr wrap="square">
            <a:spAutoFit/>
          </a:bodyPr>
          <a:lstStyle/>
          <a:p>
            <a:r>
              <a:rPr lang="en-AU" sz="1800" b="1" dirty="0">
                <a:latin typeface="+mn-lt"/>
              </a:rPr>
              <a:t>Inputs: Structural model, Mesh</a:t>
            </a:r>
            <a:r>
              <a:rPr lang="en-AU" b="1" dirty="0"/>
              <a:t>,</a:t>
            </a:r>
            <a:r>
              <a:rPr lang="en-AU" dirty="0"/>
              <a:t> grid type in transect (regular or conformable layers), number of sublayers</a:t>
            </a:r>
            <a:endParaRPr lang="en-AU" sz="1800" dirty="0">
              <a:latin typeface="+mn-lt"/>
            </a:endParaRPr>
          </a:p>
        </p:txBody>
      </p:sp>
    </p:spTree>
    <p:extLst>
      <p:ext uri="{BB962C8B-B14F-4D97-AF65-F5344CB8AC3E}">
        <p14:creationId xmlns:p14="http://schemas.microsoft.com/office/powerpoint/2010/main" val="1754997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8D2EC8E4-9441-F4E5-EC3B-8EE934FBE0C4}"/>
              </a:ext>
            </a:extLst>
          </p:cNvPr>
          <p:cNvPicPr>
            <a:picLocks noChangeAspect="1"/>
          </p:cNvPicPr>
          <p:nvPr/>
        </p:nvPicPr>
        <p:blipFill rotWithShape="1">
          <a:blip r:embed="rId2"/>
          <a:srcRect l="4323" t="8542" r="62056" b="40250"/>
          <a:stretch/>
        </p:blipFill>
        <p:spPr>
          <a:xfrm>
            <a:off x="4537332" y="2018798"/>
            <a:ext cx="3487070" cy="1453481"/>
          </a:xfrm>
          <a:prstGeom prst="rect">
            <a:avLst/>
          </a:prstGeom>
        </p:spPr>
      </p:pic>
      <p:pic>
        <p:nvPicPr>
          <p:cNvPr id="47" name="Picture 2" descr="How to Cap off a Copper Pipe | Tameson.com">
            <a:extLst>
              <a:ext uri="{FF2B5EF4-FFF2-40B4-BE49-F238E27FC236}">
                <a16:creationId xmlns:a16="http://schemas.microsoft.com/office/drawing/2014/main" id="{81C780D2-3FB2-5BE7-9328-2323814935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6960" y="3658712"/>
            <a:ext cx="1102900" cy="73393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Pipe Fittings Types &amp; Flow Changes">
            <a:extLst>
              <a:ext uri="{FF2B5EF4-FFF2-40B4-BE49-F238E27FC236}">
                <a16:creationId xmlns:a16="http://schemas.microsoft.com/office/drawing/2014/main" id="{7DC4F98D-EFC4-187B-CEBF-1302F9D08F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7222" y="3788371"/>
            <a:ext cx="1108774" cy="74457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ABFAE11F-8974-2CCF-0878-79611935F3AB}"/>
              </a:ext>
            </a:extLst>
          </p:cNvPr>
          <p:cNvSpPr txBox="1"/>
          <p:nvPr/>
        </p:nvSpPr>
        <p:spPr>
          <a:xfrm>
            <a:off x="2046004" y="3837510"/>
            <a:ext cx="1395648" cy="400110"/>
          </a:xfrm>
          <a:prstGeom prst="rect">
            <a:avLst/>
          </a:prstGeom>
          <a:noFill/>
        </p:spPr>
        <p:txBody>
          <a:bodyPr wrap="square">
            <a:spAutoFit/>
          </a:bodyPr>
          <a:lstStyle/>
          <a:p>
            <a:r>
              <a:rPr lang="en-AU" sz="2000" dirty="0">
                <a:latin typeface="Aptos" panose="020B0004020202020204" pitchFamily="34" charset="0"/>
              </a:rPr>
              <a:t>Intrusion</a:t>
            </a:r>
          </a:p>
        </p:txBody>
      </p:sp>
      <p:pic>
        <p:nvPicPr>
          <p:cNvPr id="50" name="Picture 49">
            <a:extLst>
              <a:ext uri="{FF2B5EF4-FFF2-40B4-BE49-F238E27FC236}">
                <a16:creationId xmlns:a16="http://schemas.microsoft.com/office/drawing/2014/main" id="{760B63E2-7890-B6F6-3355-2D8CEF5A80A8}"/>
              </a:ext>
            </a:extLst>
          </p:cNvPr>
          <p:cNvPicPr>
            <a:picLocks noChangeAspect="1"/>
          </p:cNvPicPr>
          <p:nvPr/>
        </p:nvPicPr>
        <p:blipFill rotWithShape="1">
          <a:blip r:embed="rId2"/>
          <a:srcRect l="65664" t="8542" r="4934" b="13287"/>
          <a:stretch/>
        </p:blipFill>
        <p:spPr>
          <a:xfrm>
            <a:off x="544406" y="1764779"/>
            <a:ext cx="3470559" cy="1825681"/>
          </a:xfrm>
          <a:prstGeom prst="rect">
            <a:avLst/>
          </a:prstGeom>
        </p:spPr>
      </p:pic>
      <p:sp>
        <p:nvSpPr>
          <p:cNvPr id="51" name="TextBox 50">
            <a:extLst>
              <a:ext uri="{FF2B5EF4-FFF2-40B4-BE49-F238E27FC236}">
                <a16:creationId xmlns:a16="http://schemas.microsoft.com/office/drawing/2014/main" id="{CE568FB9-BB13-1CEC-1C4D-F859DFA0E784}"/>
              </a:ext>
            </a:extLst>
          </p:cNvPr>
          <p:cNvSpPr txBox="1"/>
          <p:nvPr/>
        </p:nvSpPr>
        <p:spPr>
          <a:xfrm>
            <a:off x="823880" y="2160495"/>
            <a:ext cx="1491272" cy="338554"/>
          </a:xfrm>
          <a:prstGeom prst="rect">
            <a:avLst/>
          </a:prstGeom>
          <a:noFill/>
        </p:spPr>
        <p:txBody>
          <a:bodyPr wrap="square">
            <a:spAutoFit/>
          </a:bodyPr>
          <a:lstStyle/>
          <a:p>
            <a:r>
              <a:rPr lang="en-AU" sz="1600" b="1" dirty="0">
                <a:latin typeface="Aptos" panose="020B0004020202020204" pitchFamily="34" charset="0"/>
              </a:rPr>
              <a:t>Aquifer 1</a:t>
            </a:r>
          </a:p>
        </p:txBody>
      </p:sp>
      <p:sp>
        <p:nvSpPr>
          <p:cNvPr id="52" name="TextBox 51">
            <a:extLst>
              <a:ext uri="{FF2B5EF4-FFF2-40B4-BE49-F238E27FC236}">
                <a16:creationId xmlns:a16="http://schemas.microsoft.com/office/drawing/2014/main" id="{78CE1E5C-0B01-887C-C46E-721B2E310FBE}"/>
              </a:ext>
            </a:extLst>
          </p:cNvPr>
          <p:cNvSpPr txBox="1"/>
          <p:nvPr/>
        </p:nvSpPr>
        <p:spPr>
          <a:xfrm>
            <a:off x="1133875" y="2747153"/>
            <a:ext cx="1491272" cy="338554"/>
          </a:xfrm>
          <a:prstGeom prst="rect">
            <a:avLst/>
          </a:prstGeom>
          <a:noFill/>
        </p:spPr>
        <p:txBody>
          <a:bodyPr wrap="square">
            <a:spAutoFit/>
          </a:bodyPr>
          <a:lstStyle/>
          <a:p>
            <a:r>
              <a:rPr lang="en-AU" sz="1600" b="1" dirty="0">
                <a:latin typeface="Aptos" panose="020B0004020202020204" pitchFamily="34" charset="0"/>
              </a:rPr>
              <a:t>Aquifer 2</a:t>
            </a:r>
          </a:p>
        </p:txBody>
      </p:sp>
      <p:sp>
        <p:nvSpPr>
          <p:cNvPr id="53" name="TextBox 52">
            <a:extLst>
              <a:ext uri="{FF2B5EF4-FFF2-40B4-BE49-F238E27FC236}">
                <a16:creationId xmlns:a16="http://schemas.microsoft.com/office/drawing/2014/main" id="{7BA14751-ECEE-F393-0C53-D32638174996}"/>
              </a:ext>
            </a:extLst>
          </p:cNvPr>
          <p:cNvSpPr txBox="1"/>
          <p:nvPr/>
        </p:nvSpPr>
        <p:spPr>
          <a:xfrm>
            <a:off x="943883" y="2364964"/>
            <a:ext cx="1491272" cy="338554"/>
          </a:xfrm>
          <a:prstGeom prst="rect">
            <a:avLst/>
          </a:prstGeom>
          <a:noFill/>
        </p:spPr>
        <p:txBody>
          <a:bodyPr wrap="square">
            <a:spAutoFit/>
          </a:bodyPr>
          <a:lstStyle/>
          <a:p>
            <a:r>
              <a:rPr lang="en-AU" sz="1600" b="1" dirty="0">
                <a:latin typeface="Aptos" panose="020B0004020202020204" pitchFamily="34" charset="0"/>
              </a:rPr>
              <a:t>Aquitard</a:t>
            </a:r>
          </a:p>
        </p:txBody>
      </p:sp>
      <p:pic>
        <p:nvPicPr>
          <p:cNvPr id="54" name="Picture 2" descr="Maintaining Old Plumbing Pipes: What You Need to Know - DROP">
            <a:extLst>
              <a:ext uri="{FF2B5EF4-FFF2-40B4-BE49-F238E27FC236}">
                <a16:creationId xmlns:a16="http://schemas.microsoft.com/office/drawing/2014/main" id="{D2E18518-D4D5-4238-A085-FB55799ECC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1955" y="3835297"/>
            <a:ext cx="821016" cy="54734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AEC75BA9-8B85-72D4-8190-E049984D273B}"/>
              </a:ext>
            </a:extLst>
          </p:cNvPr>
          <p:cNvPicPr>
            <a:picLocks noChangeAspect="1"/>
          </p:cNvPicPr>
          <p:nvPr/>
        </p:nvPicPr>
        <p:blipFill rotWithShape="1">
          <a:blip r:embed="rId6"/>
          <a:srcRect l="2676" t="9037" r="33378" b="24666"/>
          <a:stretch/>
        </p:blipFill>
        <p:spPr>
          <a:xfrm>
            <a:off x="8561388" y="1764779"/>
            <a:ext cx="3148812" cy="1883077"/>
          </a:xfrm>
          <a:prstGeom prst="rect">
            <a:avLst/>
          </a:prstGeom>
        </p:spPr>
      </p:pic>
      <p:cxnSp>
        <p:nvCxnSpPr>
          <p:cNvPr id="56" name="Straight Arrow Connector 55">
            <a:extLst>
              <a:ext uri="{FF2B5EF4-FFF2-40B4-BE49-F238E27FC236}">
                <a16:creationId xmlns:a16="http://schemas.microsoft.com/office/drawing/2014/main" id="{B549901D-ADC0-E9CC-0139-BC376746423F}"/>
              </a:ext>
            </a:extLst>
          </p:cNvPr>
          <p:cNvCxnSpPr>
            <a:cxnSpLocks/>
          </p:cNvCxnSpPr>
          <p:nvPr/>
        </p:nvCxnSpPr>
        <p:spPr>
          <a:xfrm>
            <a:off x="10362458" y="2530753"/>
            <a:ext cx="786861" cy="20784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624DBB7-6693-E6C7-A1DF-900BFA403374}"/>
              </a:ext>
            </a:extLst>
          </p:cNvPr>
          <p:cNvCxnSpPr>
            <a:cxnSpLocks/>
            <a:stCxn id="46" idx="0"/>
          </p:cNvCxnSpPr>
          <p:nvPr/>
        </p:nvCxnSpPr>
        <p:spPr>
          <a:xfrm flipH="1">
            <a:off x="6056666" y="2018798"/>
            <a:ext cx="224201" cy="701943"/>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8CE5791-A58C-2086-EE0B-211B158F2E0F}"/>
              </a:ext>
            </a:extLst>
          </p:cNvPr>
          <p:cNvCxnSpPr>
            <a:cxnSpLocks/>
          </p:cNvCxnSpPr>
          <p:nvPr/>
        </p:nvCxnSpPr>
        <p:spPr>
          <a:xfrm flipV="1">
            <a:off x="1879511" y="2307376"/>
            <a:ext cx="745636" cy="11237"/>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371DFEB-97B4-B9A4-CF9B-424CF55E5A51}"/>
              </a:ext>
            </a:extLst>
          </p:cNvPr>
          <p:cNvSpPr txBox="1"/>
          <p:nvPr/>
        </p:nvSpPr>
        <p:spPr>
          <a:xfrm>
            <a:off x="2774773" y="2111738"/>
            <a:ext cx="1491272" cy="338554"/>
          </a:xfrm>
          <a:prstGeom prst="rect">
            <a:avLst/>
          </a:prstGeom>
          <a:noFill/>
        </p:spPr>
        <p:txBody>
          <a:bodyPr wrap="square">
            <a:spAutoFit/>
          </a:bodyPr>
          <a:lstStyle/>
          <a:p>
            <a:r>
              <a:rPr lang="en-AU" sz="1600" b="1" dirty="0">
                <a:latin typeface="Aptos" panose="020B0004020202020204" pitchFamily="34" charset="0"/>
              </a:rPr>
              <a:t>Aquiclude</a:t>
            </a:r>
          </a:p>
        </p:txBody>
      </p:sp>
      <p:sp>
        <p:nvSpPr>
          <p:cNvPr id="60" name="TextBox 59">
            <a:extLst>
              <a:ext uri="{FF2B5EF4-FFF2-40B4-BE49-F238E27FC236}">
                <a16:creationId xmlns:a16="http://schemas.microsoft.com/office/drawing/2014/main" id="{830D5135-E21F-C9D7-F637-C5235123E162}"/>
              </a:ext>
            </a:extLst>
          </p:cNvPr>
          <p:cNvSpPr txBox="1"/>
          <p:nvPr/>
        </p:nvSpPr>
        <p:spPr>
          <a:xfrm>
            <a:off x="5562129" y="2664426"/>
            <a:ext cx="1491272" cy="338554"/>
          </a:xfrm>
          <a:prstGeom prst="rect">
            <a:avLst/>
          </a:prstGeom>
          <a:noFill/>
        </p:spPr>
        <p:txBody>
          <a:bodyPr wrap="square">
            <a:spAutoFit/>
          </a:bodyPr>
          <a:lstStyle/>
          <a:p>
            <a:r>
              <a:rPr lang="en-AU" sz="1600" b="1" dirty="0">
                <a:latin typeface="Aptos" panose="020B0004020202020204" pitchFamily="34" charset="0"/>
              </a:rPr>
              <a:t>Aquifer 2</a:t>
            </a:r>
          </a:p>
        </p:txBody>
      </p:sp>
      <p:sp>
        <p:nvSpPr>
          <p:cNvPr id="61" name="TextBox 60">
            <a:extLst>
              <a:ext uri="{FF2B5EF4-FFF2-40B4-BE49-F238E27FC236}">
                <a16:creationId xmlns:a16="http://schemas.microsoft.com/office/drawing/2014/main" id="{82860F21-CC43-53ED-2BB8-102FCF5958D3}"/>
              </a:ext>
            </a:extLst>
          </p:cNvPr>
          <p:cNvSpPr txBox="1"/>
          <p:nvPr/>
        </p:nvSpPr>
        <p:spPr>
          <a:xfrm>
            <a:off x="9308589" y="2510225"/>
            <a:ext cx="1491272" cy="338554"/>
          </a:xfrm>
          <a:prstGeom prst="rect">
            <a:avLst/>
          </a:prstGeom>
          <a:noFill/>
        </p:spPr>
        <p:txBody>
          <a:bodyPr wrap="square">
            <a:spAutoFit/>
          </a:bodyPr>
          <a:lstStyle/>
          <a:p>
            <a:r>
              <a:rPr lang="en-AU" sz="1600" b="1" dirty="0">
                <a:latin typeface="Aptos" panose="020B0004020202020204" pitchFamily="34" charset="0"/>
              </a:rPr>
              <a:t>Aquifer 1</a:t>
            </a:r>
          </a:p>
        </p:txBody>
      </p:sp>
      <p:sp>
        <p:nvSpPr>
          <p:cNvPr id="62" name="TextBox 61">
            <a:extLst>
              <a:ext uri="{FF2B5EF4-FFF2-40B4-BE49-F238E27FC236}">
                <a16:creationId xmlns:a16="http://schemas.microsoft.com/office/drawing/2014/main" id="{D36791FE-97DD-E2B1-7DC9-962961B526EA}"/>
              </a:ext>
            </a:extLst>
          </p:cNvPr>
          <p:cNvSpPr txBox="1"/>
          <p:nvPr/>
        </p:nvSpPr>
        <p:spPr>
          <a:xfrm>
            <a:off x="10755914" y="2745538"/>
            <a:ext cx="1491272" cy="338554"/>
          </a:xfrm>
          <a:prstGeom prst="rect">
            <a:avLst/>
          </a:prstGeom>
          <a:noFill/>
        </p:spPr>
        <p:txBody>
          <a:bodyPr wrap="square">
            <a:spAutoFit/>
          </a:bodyPr>
          <a:lstStyle/>
          <a:p>
            <a:r>
              <a:rPr lang="en-AU" sz="1600" b="1" dirty="0">
                <a:latin typeface="Aptos" panose="020B0004020202020204" pitchFamily="34" charset="0"/>
              </a:rPr>
              <a:t>Aquifer 2</a:t>
            </a:r>
          </a:p>
        </p:txBody>
      </p:sp>
      <p:sp>
        <p:nvSpPr>
          <p:cNvPr id="63" name="TextBox 62">
            <a:extLst>
              <a:ext uri="{FF2B5EF4-FFF2-40B4-BE49-F238E27FC236}">
                <a16:creationId xmlns:a16="http://schemas.microsoft.com/office/drawing/2014/main" id="{F47F203C-DAC0-57DE-C58F-66461947FD4C}"/>
              </a:ext>
            </a:extLst>
          </p:cNvPr>
          <p:cNvSpPr txBox="1"/>
          <p:nvPr/>
        </p:nvSpPr>
        <p:spPr>
          <a:xfrm>
            <a:off x="5979874" y="3836991"/>
            <a:ext cx="1395648" cy="400110"/>
          </a:xfrm>
          <a:prstGeom prst="rect">
            <a:avLst/>
          </a:prstGeom>
          <a:noFill/>
        </p:spPr>
        <p:txBody>
          <a:bodyPr wrap="square">
            <a:spAutoFit/>
          </a:bodyPr>
          <a:lstStyle/>
          <a:p>
            <a:r>
              <a:rPr lang="en-AU" sz="2000" dirty="0">
                <a:latin typeface="Aptos" panose="020B0004020202020204" pitchFamily="34" charset="0"/>
              </a:rPr>
              <a:t>Pinchouts</a:t>
            </a:r>
          </a:p>
        </p:txBody>
      </p:sp>
      <p:sp>
        <p:nvSpPr>
          <p:cNvPr id="64" name="TextBox 63">
            <a:extLst>
              <a:ext uri="{FF2B5EF4-FFF2-40B4-BE49-F238E27FC236}">
                <a16:creationId xmlns:a16="http://schemas.microsoft.com/office/drawing/2014/main" id="{F5AAC3FB-C98B-B1DE-8A54-A7DF328EB837}"/>
              </a:ext>
            </a:extLst>
          </p:cNvPr>
          <p:cNvSpPr txBox="1"/>
          <p:nvPr/>
        </p:nvSpPr>
        <p:spPr>
          <a:xfrm>
            <a:off x="10238322" y="3903212"/>
            <a:ext cx="939967" cy="400110"/>
          </a:xfrm>
          <a:prstGeom prst="rect">
            <a:avLst/>
          </a:prstGeom>
          <a:noFill/>
        </p:spPr>
        <p:txBody>
          <a:bodyPr wrap="square">
            <a:spAutoFit/>
          </a:bodyPr>
          <a:lstStyle/>
          <a:p>
            <a:r>
              <a:rPr lang="en-AU" sz="2000" dirty="0">
                <a:latin typeface="Aptos" panose="020B0004020202020204" pitchFamily="34" charset="0"/>
              </a:rPr>
              <a:t>Faults</a:t>
            </a:r>
          </a:p>
        </p:txBody>
      </p:sp>
      <p:sp>
        <p:nvSpPr>
          <p:cNvPr id="65" name="Title 1">
            <a:extLst>
              <a:ext uri="{FF2B5EF4-FFF2-40B4-BE49-F238E27FC236}">
                <a16:creationId xmlns:a16="http://schemas.microsoft.com/office/drawing/2014/main" id="{BE754F16-B32C-C7B8-F657-2024B80872FE}"/>
              </a:ext>
            </a:extLst>
          </p:cNvPr>
          <p:cNvSpPr txBox="1">
            <a:spLocks/>
          </p:cNvSpPr>
          <p:nvPr/>
        </p:nvSpPr>
        <p:spPr>
          <a:xfrm>
            <a:off x="0" y="2637313"/>
            <a:ext cx="11607800" cy="10553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AU" sz="1400" dirty="0">
              <a:solidFill>
                <a:schemeClr val="accent5"/>
              </a:solidFill>
              <a:latin typeface="Tw Cen MT" panose="020B0602020104020603" pitchFamily="34" charset="0"/>
              <a:ea typeface="+mn-ea"/>
              <a:cs typeface="+mn-cs"/>
            </a:endParaRPr>
          </a:p>
        </p:txBody>
      </p:sp>
      <p:sp>
        <p:nvSpPr>
          <p:cNvPr id="66" name="TextBox 65">
            <a:extLst>
              <a:ext uri="{FF2B5EF4-FFF2-40B4-BE49-F238E27FC236}">
                <a16:creationId xmlns:a16="http://schemas.microsoft.com/office/drawing/2014/main" id="{C22F148A-9B37-879E-007F-5285CBAA3690}"/>
              </a:ext>
            </a:extLst>
          </p:cNvPr>
          <p:cNvSpPr txBox="1"/>
          <p:nvPr/>
        </p:nvSpPr>
        <p:spPr>
          <a:xfrm>
            <a:off x="900552" y="728012"/>
            <a:ext cx="10004838" cy="461665"/>
          </a:xfrm>
          <a:prstGeom prst="rect">
            <a:avLst/>
          </a:prstGeom>
          <a:noFill/>
        </p:spPr>
        <p:txBody>
          <a:bodyPr wrap="square">
            <a:spAutoFit/>
          </a:bodyPr>
          <a:lstStyle/>
          <a:p>
            <a:pPr algn="ctr"/>
            <a:r>
              <a:rPr lang="en-AU" sz="2400" b="1" dirty="0">
                <a:latin typeface="Aptos" panose="020B0004020202020204" pitchFamily="34" charset="0"/>
              </a:rPr>
              <a:t>How important is structure for groundwater flow? </a:t>
            </a:r>
            <a:r>
              <a:rPr lang="en-AU" sz="2400" b="1" dirty="0">
                <a:solidFill>
                  <a:srgbClr val="FF0000"/>
                </a:solidFill>
                <a:latin typeface="Aptos" panose="020B0004020202020204" pitchFamily="34" charset="0"/>
              </a:rPr>
              <a:t>VERY!</a:t>
            </a:r>
          </a:p>
        </p:txBody>
      </p:sp>
    </p:spTree>
    <p:extLst>
      <p:ext uri="{BB962C8B-B14F-4D97-AF65-F5344CB8AC3E}">
        <p14:creationId xmlns:p14="http://schemas.microsoft.com/office/powerpoint/2010/main" val="3009542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3EB2DBA-FE5D-FAC2-43DC-702879175FD5}"/>
              </a:ext>
            </a:extLst>
          </p:cNvPr>
          <p:cNvSpPr txBox="1"/>
          <p:nvPr/>
        </p:nvSpPr>
        <p:spPr>
          <a:xfrm>
            <a:off x="757113" y="327921"/>
            <a:ext cx="1924822" cy="523220"/>
          </a:xfrm>
          <a:prstGeom prst="rect">
            <a:avLst/>
          </a:prstGeom>
          <a:noFill/>
        </p:spPr>
        <p:txBody>
          <a:bodyPr wrap="none" rtlCol="0">
            <a:spAutoFit/>
          </a:bodyPr>
          <a:lstStyle/>
          <a:p>
            <a:r>
              <a:rPr lang="en-AU" sz="2800" b="1" dirty="0"/>
              <a:t>Flow model</a:t>
            </a:r>
          </a:p>
        </p:txBody>
      </p:sp>
      <p:sp>
        <p:nvSpPr>
          <p:cNvPr id="12" name="TextBox 11">
            <a:extLst>
              <a:ext uri="{FF2B5EF4-FFF2-40B4-BE49-F238E27FC236}">
                <a16:creationId xmlns:a16="http://schemas.microsoft.com/office/drawing/2014/main" id="{30F5BBE7-54E5-1BE1-F72D-9E652DDA0641}"/>
              </a:ext>
            </a:extLst>
          </p:cNvPr>
          <p:cNvSpPr txBox="1"/>
          <p:nvPr/>
        </p:nvSpPr>
        <p:spPr>
          <a:xfrm>
            <a:off x="757113" y="759968"/>
            <a:ext cx="9159687" cy="369332"/>
          </a:xfrm>
          <a:prstGeom prst="rect">
            <a:avLst/>
          </a:prstGeom>
          <a:noFill/>
        </p:spPr>
        <p:txBody>
          <a:bodyPr wrap="none" rtlCol="0">
            <a:spAutoFit/>
          </a:bodyPr>
          <a:lstStyle/>
          <a:p>
            <a:r>
              <a:rPr lang="en-AU" dirty="0"/>
              <a:t>Geological model turned into a MODFLOW 6 model using unstructured grids in plan and section</a:t>
            </a:r>
          </a:p>
        </p:txBody>
      </p:sp>
      <p:pic>
        <p:nvPicPr>
          <p:cNvPr id="13" name="Picture 12">
            <a:extLst>
              <a:ext uri="{FF2B5EF4-FFF2-40B4-BE49-F238E27FC236}">
                <a16:creationId xmlns:a16="http://schemas.microsoft.com/office/drawing/2014/main" id="{E07AEC6B-5854-25D2-072D-09046DDA56FD}"/>
              </a:ext>
            </a:extLst>
          </p:cNvPr>
          <p:cNvPicPr>
            <a:picLocks noChangeAspect="1"/>
          </p:cNvPicPr>
          <p:nvPr/>
        </p:nvPicPr>
        <p:blipFill>
          <a:blip r:embed="rId2"/>
          <a:stretch>
            <a:fillRect/>
          </a:stretch>
        </p:blipFill>
        <p:spPr>
          <a:xfrm>
            <a:off x="1675235" y="1280866"/>
            <a:ext cx="7821190" cy="4817166"/>
          </a:xfrm>
          <a:prstGeom prst="rect">
            <a:avLst/>
          </a:prstGeom>
        </p:spPr>
      </p:pic>
    </p:spTree>
    <p:extLst>
      <p:ext uri="{BB962C8B-B14F-4D97-AF65-F5344CB8AC3E}">
        <p14:creationId xmlns:p14="http://schemas.microsoft.com/office/powerpoint/2010/main" val="3209585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4FE251-E60F-C4F3-FD5C-9925F2090E83}"/>
              </a:ext>
            </a:extLst>
          </p:cNvPr>
          <p:cNvSpPr txBox="1"/>
          <p:nvPr/>
        </p:nvSpPr>
        <p:spPr>
          <a:xfrm>
            <a:off x="624522" y="653685"/>
            <a:ext cx="10987256" cy="4118948"/>
          </a:xfrm>
          <a:prstGeom prst="rect">
            <a:avLst/>
          </a:prstGeom>
          <a:noFill/>
        </p:spPr>
        <p:txBody>
          <a:bodyPr wrap="square">
            <a:spAutoFit/>
          </a:bodyPr>
          <a:lstStyle/>
          <a:p>
            <a:r>
              <a:rPr lang="en-AU" sz="3200" b="1" dirty="0">
                <a:latin typeface="Aptos" panose="020B0004020202020204" pitchFamily="34" charset="0"/>
              </a:rPr>
              <a:t>To wrap up…</a:t>
            </a:r>
          </a:p>
          <a:p>
            <a:endParaRPr lang="en-AU" sz="2400" b="1" dirty="0">
              <a:latin typeface="Aptos" panose="020B0004020202020204" pitchFamily="34" charset="0"/>
            </a:endParaRPr>
          </a:p>
          <a:p>
            <a:pPr marL="342900" indent="-342900">
              <a:lnSpc>
                <a:spcPct val="150000"/>
              </a:lnSpc>
              <a:buFont typeface="Arial" panose="020B0604020202020204" pitchFamily="34" charset="0"/>
              <a:buChar char="•"/>
            </a:pPr>
            <a:r>
              <a:rPr lang="en-AU" sz="2800" dirty="0"/>
              <a:t>Structure controls groundwater flow</a:t>
            </a:r>
          </a:p>
          <a:p>
            <a:pPr marL="342900" indent="-342900">
              <a:lnSpc>
                <a:spcPct val="150000"/>
              </a:lnSpc>
              <a:buFont typeface="Arial" panose="020B0604020202020204" pitchFamily="34" charset="0"/>
              <a:buChar char="•"/>
            </a:pPr>
            <a:r>
              <a:rPr lang="en-AU" sz="2800" dirty="0"/>
              <a:t>We have combined LoopStructural with MODFLOW (</a:t>
            </a:r>
            <a:r>
              <a:rPr lang="en-AU" sz="2800" dirty="0" err="1"/>
              <a:t>Flopy</a:t>
            </a:r>
            <a:r>
              <a:rPr lang="en-AU" sz="2800" dirty="0"/>
              <a:t>) </a:t>
            </a:r>
          </a:p>
          <a:p>
            <a:pPr marL="342900" indent="-342900">
              <a:lnSpc>
                <a:spcPct val="150000"/>
              </a:lnSpc>
              <a:buFont typeface="Arial" panose="020B0604020202020204" pitchFamily="34" charset="0"/>
              <a:buChar char="•"/>
            </a:pPr>
            <a:r>
              <a:rPr lang="en-AU" sz="2800" dirty="0"/>
              <a:t>There are many useful advantages of the workflow</a:t>
            </a:r>
          </a:p>
          <a:p>
            <a:pPr marL="342900" indent="-342900">
              <a:lnSpc>
                <a:spcPct val="150000"/>
              </a:lnSpc>
              <a:buFont typeface="Arial" panose="020B0604020202020204" pitchFamily="34" charset="0"/>
              <a:buChar char="•"/>
            </a:pPr>
            <a:r>
              <a:rPr lang="en-AU" sz="2800" dirty="0"/>
              <a:t>Opens doors to a lot of further research about structural uncertainty</a:t>
            </a:r>
          </a:p>
          <a:p>
            <a:pPr marL="342900" indent="-342900">
              <a:lnSpc>
                <a:spcPct val="150000"/>
              </a:lnSpc>
              <a:buFont typeface="Arial" panose="020B0604020202020204" pitchFamily="34" charset="0"/>
              <a:buChar char="•"/>
            </a:pPr>
            <a:r>
              <a:rPr lang="en-AU" sz="2800" dirty="0"/>
              <a:t>Now to develop it further and apply to real sites! </a:t>
            </a:r>
          </a:p>
        </p:txBody>
      </p:sp>
      <p:pic>
        <p:nvPicPr>
          <p:cNvPr id="3074" name="Picture 2" descr="Wrap It Up GIFs | GIFDB.com">
            <a:extLst>
              <a:ext uri="{FF2B5EF4-FFF2-40B4-BE49-F238E27FC236}">
                <a16:creationId xmlns:a16="http://schemas.microsoft.com/office/drawing/2014/main" id="{8F42EE14-362C-8B0F-2B92-6CFA105C97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2156" y="291335"/>
            <a:ext cx="2228850" cy="1676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E567D9D-E115-F9D3-0DE2-C826DA8AAD5A}"/>
              </a:ext>
            </a:extLst>
          </p:cNvPr>
          <p:cNvSpPr txBox="1"/>
          <p:nvPr/>
        </p:nvSpPr>
        <p:spPr>
          <a:xfrm>
            <a:off x="2394097" y="5619540"/>
            <a:ext cx="8844707" cy="584775"/>
          </a:xfrm>
          <a:prstGeom prst="rect">
            <a:avLst/>
          </a:prstGeom>
          <a:noFill/>
        </p:spPr>
        <p:txBody>
          <a:bodyPr wrap="square">
            <a:spAutoFit/>
          </a:bodyPr>
          <a:lstStyle/>
          <a:p>
            <a:r>
              <a:rPr lang="en-AU" sz="3200" b="1" dirty="0">
                <a:latin typeface="Aptos" panose="020B0004020202020204" pitchFamily="34" charset="0"/>
              </a:rPr>
              <a:t>Please come chat to me to find out more!</a:t>
            </a:r>
            <a:endParaRPr lang="en-AU" sz="2800" dirty="0"/>
          </a:p>
        </p:txBody>
      </p:sp>
    </p:spTree>
    <p:extLst>
      <p:ext uri="{BB962C8B-B14F-4D97-AF65-F5344CB8AC3E}">
        <p14:creationId xmlns:p14="http://schemas.microsoft.com/office/powerpoint/2010/main" val="2600963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een and yellow lines&#10;&#10;AI-generated content may be incorrect.">
            <a:extLst>
              <a:ext uri="{FF2B5EF4-FFF2-40B4-BE49-F238E27FC236}">
                <a16:creationId xmlns:a16="http://schemas.microsoft.com/office/drawing/2014/main" id="{42B5ED9C-6D4E-9CFE-4D8E-4139EFA6B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3851" y="1164167"/>
            <a:ext cx="7871649" cy="1967912"/>
          </a:xfrm>
          <a:prstGeom prst="rect">
            <a:avLst/>
          </a:prstGeom>
        </p:spPr>
      </p:pic>
      <p:pic>
        <p:nvPicPr>
          <p:cNvPr id="9" name="Picture 8" descr="A graph of a number of green and yellow bars&#10;&#10;AI-generated content may be incorrect.">
            <a:extLst>
              <a:ext uri="{FF2B5EF4-FFF2-40B4-BE49-F238E27FC236}">
                <a16:creationId xmlns:a16="http://schemas.microsoft.com/office/drawing/2014/main" id="{D18B9874-428D-65EC-0D4F-5670F7131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8642" y="3816475"/>
            <a:ext cx="6983828" cy="2327942"/>
          </a:xfrm>
          <a:prstGeom prst="rect">
            <a:avLst/>
          </a:prstGeom>
        </p:spPr>
      </p:pic>
      <p:sp>
        <p:nvSpPr>
          <p:cNvPr id="10" name="TextBox 9">
            <a:extLst>
              <a:ext uri="{FF2B5EF4-FFF2-40B4-BE49-F238E27FC236}">
                <a16:creationId xmlns:a16="http://schemas.microsoft.com/office/drawing/2014/main" id="{94C920C8-F38D-92F9-71C3-1D69C03F46A3}"/>
              </a:ext>
            </a:extLst>
          </p:cNvPr>
          <p:cNvSpPr txBox="1"/>
          <p:nvPr/>
        </p:nvSpPr>
        <p:spPr>
          <a:xfrm>
            <a:off x="5650531" y="843981"/>
            <a:ext cx="1766894" cy="369332"/>
          </a:xfrm>
          <a:prstGeom prst="rect">
            <a:avLst/>
          </a:prstGeom>
          <a:noFill/>
        </p:spPr>
        <p:txBody>
          <a:bodyPr wrap="none" rtlCol="0">
            <a:spAutoFit/>
          </a:bodyPr>
          <a:lstStyle/>
          <a:p>
            <a:r>
              <a:rPr lang="en-AU" dirty="0"/>
              <a:t>Structural Model</a:t>
            </a:r>
          </a:p>
        </p:txBody>
      </p:sp>
      <p:sp>
        <p:nvSpPr>
          <p:cNvPr id="11" name="TextBox 10">
            <a:extLst>
              <a:ext uri="{FF2B5EF4-FFF2-40B4-BE49-F238E27FC236}">
                <a16:creationId xmlns:a16="http://schemas.microsoft.com/office/drawing/2014/main" id="{E412B561-9455-5C21-07EA-7F9D140B2493}"/>
              </a:ext>
            </a:extLst>
          </p:cNvPr>
          <p:cNvSpPr txBox="1"/>
          <p:nvPr/>
        </p:nvSpPr>
        <p:spPr>
          <a:xfrm>
            <a:off x="5650531" y="3429000"/>
            <a:ext cx="1975221" cy="369332"/>
          </a:xfrm>
          <a:prstGeom prst="rect">
            <a:avLst/>
          </a:prstGeom>
          <a:noFill/>
        </p:spPr>
        <p:txBody>
          <a:bodyPr wrap="none" rtlCol="0">
            <a:spAutoFit/>
          </a:bodyPr>
          <a:lstStyle/>
          <a:p>
            <a:r>
              <a:rPr lang="en-AU" dirty="0"/>
              <a:t>Geo (block) Model</a:t>
            </a:r>
          </a:p>
        </p:txBody>
      </p:sp>
      <p:pic>
        <p:nvPicPr>
          <p:cNvPr id="13" name="Picture 12" descr="A diagram of a graph&#10;&#10;AI-generated content may be incorrect.">
            <a:extLst>
              <a:ext uri="{FF2B5EF4-FFF2-40B4-BE49-F238E27FC236}">
                <a16:creationId xmlns:a16="http://schemas.microsoft.com/office/drawing/2014/main" id="{172A95BC-BE3F-5811-268C-370485B78168}"/>
              </a:ext>
            </a:extLst>
          </p:cNvPr>
          <p:cNvPicPr>
            <a:picLocks noChangeAspect="1"/>
          </p:cNvPicPr>
          <p:nvPr/>
        </p:nvPicPr>
        <p:blipFill>
          <a:blip r:embed="rId4">
            <a:extLst>
              <a:ext uri="{28A0092B-C50C-407E-A947-70E740481C1C}">
                <a14:useLocalDpi xmlns:a14="http://schemas.microsoft.com/office/drawing/2010/main" val="0"/>
              </a:ext>
            </a:extLst>
          </a:blip>
          <a:srcRect l="2426" t="10251" r="-2426" b="7684"/>
          <a:stretch/>
        </p:blipFill>
        <p:spPr>
          <a:xfrm>
            <a:off x="180102" y="-148857"/>
            <a:ext cx="3960634" cy="3250239"/>
          </a:xfrm>
          <a:prstGeom prst="rect">
            <a:avLst/>
          </a:prstGeom>
        </p:spPr>
      </p:pic>
      <p:pic>
        <p:nvPicPr>
          <p:cNvPr id="15" name="Picture 14" descr="A diagram of a cell&#10;&#10;AI-generated content may be incorrect.">
            <a:extLst>
              <a:ext uri="{FF2B5EF4-FFF2-40B4-BE49-F238E27FC236}">
                <a16:creationId xmlns:a16="http://schemas.microsoft.com/office/drawing/2014/main" id="{7C321F3D-F6D8-4730-B203-D01EDA7E94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99" y="4221536"/>
            <a:ext cx="4391744" cy="3136960"/>
          </a:xfrm>
          <a:prstGeom prst="rect">
            <a:avLst/>
          </a:prstGeom>
        </p:spPr>
      </p:pic>
      <p:pic>
        <p:nvPicPr>
          <p:cNvPr id="17" name="Picture 16" descr="A grid of a triangle with numbers and lines&#10;&#10;AI-generated content may be incorrect.">
            <a:extLst>
              <a:ext uri="{FF2B5EF4-FFF2-40B4-BE49-F238E27FC236}">
                <a16:creationId xmlns:a16="http://schemas.microsoft.com/office/drawing/2014/main" id="{38D25CD9-5509-A64F-1DAF-69F5E3F64828}"/>
              </a:ext>
            </a:extLst>
          </p:cNvPr>
          <p:cNvPicPr>
            <a:picLocks noChangeAspect="1"/>
          </p:cNvPicPr>
          <p:nvPr/>
        </p:nvPicPr>
        <p:blipFill>
          <a:blip r:embed="rId6">
            <a:extLst>
              <a:ext uri="{28A0092B-C50C-407E-A947-70E740481C1C}">
                <a14:useLocalDpi xmlns:a14="http://schemas.microsoft.com/office/drawing/2010/main" val="0"/>
              </a:ext>
            </a:extLst>
          </a:blip>
          <a:srcRect t="19824" b="18126"/>
          <a:stretch/>
        </p:blipFill>
        <p:spPr>
          <a:xfrm>
            <a:off x="180102" y="2539777"/>
            <a:ext cx="3461342" cy="2147777"/>
          </a:xfrm>
          <a:prstGeom prst="rect">
            <a:avLst/>
          </a:prstGeom>
        </p:spPr>
      </p:pic>
    </p:spTree>
    <p:extLst>
      <p:ext uri="{BB962C8B-B14F-4D97-AF65-F5344CB8AC3E}">
        <p14:creationId xmlns:p14="http://schemas.microsoft.com/office/powerpoint/2010/main" val="2102730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8B9233-668E-7F71-CC1B-0F0A7DD1443F}"/>
              </a:ext>
            </a:extLst>
          </p:cNvPr>
          <p:cNvPicPr>
            <a:picLocks noChangeAspect="1"/>
          </p:cNvPicPr>
          <p:nvPr/>
        </p:nvPicPr>
        <p:blipFill>
          <a:blip r:embed="rId2"/>
          <a:stretch>
            <a:fillRect/>
          </a:stretch>
        </p:blipFill>
        <p:spPr>
          <a:xfrm>
            <a:off x="608834" y="1499918"/>
            <a:ext cx="5487166" cy="3858163"/>
          </a:xfrm>
          <a:prstGeom prst="rect">
            <a:avLst/>
          </a:prstGeom>
        </p:spPr>
      </p:pic>
      <p:pic>
        <p:nvPicPr>
          <p:cNvPr id="5" name="Picture 4">
            <a:extLst>
              <a:ext uri="{FF2B5EF4-FFF2-40B4-BE49-F238E27FC236}">
                <a16:creationId xmlns:a16="http://schemas.microsoft.com/office/drawing/2014/main" id="{0B214058-3D1A-6FDF-554B-B87DD6477CEE}"/>
              </a:ext>
            </a:extLst>
          </p:cNvPr>
          <p:cNvPicPr>
            <a:picLocks noChangeAspect="1"/>
          </p:cNvPicPr>
          <p:nvPr/>
        </p:nvPicPr>
        <p:blipFill>
          <a:blip r:embed="rId3"/>
          <a:stretch>
            <a:fillRect/>
          </a:stretch>
        </p:blipFill>
        <p:spPr>
          <a:xfrm>
            <a:off x="5954843" y="1499918"/>
            <a:ext cx="5534797" cy="3924848"/>
          </a:xfrm>
          <a:prstGeom prst="rect">
            <a:avLst/>
          </a:prstGeom>
        </p:spPr>
      </p:pic>
    </p:spTree>
    <p:extLst>
      <p:ext uri="{BB962C8B-B14F-4D97-AF65-F5344CB8AC3E}">
        <p14:creationId xmlns:p14="http://schemas.microsoft.com/office/powerpoint/2010/main" val="2577970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21C6CE-D2B8-B5C0-2E0F-ECFC3B227D24}"/>
              </a:ext>
            </a:extLst>
          </p:cNvPr>
          <p:cNvPicPr>
            <a:picLocks noChangeAspect="1"/>
          </p:cNvPicPr>
          <p:nvPr/>
        </p:nvPicPr>
        <p:blipFill>
          <a:blip r:embed="rId2"/>
          <a:stretch>
            <a:fillRect/>
          </a:stretch>
        </p:blipFill>
        <p:spPr>
          <a:xfrm>
            <a:off x="3346439" y="2025459"/>
            <a:ext cx="8739376" cy="2807080"/>
          </a:xfrm>
          <a:prstGeom prst="rect">
            <a:avLst/>
          </a:prstGeom>
        </p:spPr>
      </p:pic>
      <p:pic>
        <p:nvPicPr>
          <p:cNvPr id="5" name="Picture 4">
            <a:extLst>
              <a:ext uri="{FF2B5EF4-FFF2-40B4-BE49-F238E27FC236}">
                <a16:creationId xmlns:a16="http://schemas.microsoft.com/office/drawing/2014/main" id="{C4F50545-CDF3-CC52-C4C6-6DE080E83C96}"/>
              </a:ext>
            </a:extLst>
          </p:cNvPr>
          <p:cNvPicPr>
            <a:picLocks noChangeAspect="1"/>
          </p:cNvPicPr>
          <p:nvPr/>
        </p:nvPicPr>
        <p:blipFill>
          <a:blip r:embed="rId3"/>
          <a:stretch>
            <a:fillRect/>
          </a:stretch>
        </p:blipFill>
        <p:spPr>
          <a:xfrm>
            <a:off x="106185" y="1601976"/>
            <a:ext cx="3321301" cy="3654047"/>
          </a:xfrm>
          <a:prstGeom prst="rect">
            <a:avLst/>
          </a:prstGeom>
        </p:spPr>
      </p:pic>
    </p:spTree>
    <p:extLst>
      <p:ext uri="{BB962C8B-B14F-4D97-AF65-F5344CB8AC3E}">
        <p14:creationId xmlns:p14="http://schemas.microsoft.com/office/powerpoint/2010/main" val="2403036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944EDD-C46F-1224-CE8A-AF4609AD8016}"/>
              </a:ext>
            </a:extLst>
          </p:cNvPr>
          <p:cNvPicPr>
            <a:picLocks noChangeAspect="1"/>
          </p:cNvPicPr>
          <p:nvPr/>
        </p:nvPicPr>
        <p:blipFill>
          <a:blip r:embed="rId2"/>
          <a:stretch>
            <a:fillRect/>
          </a:stretch>
        </p:blipFill>
        <p:spPr>
          <a:xfrm>
            <a:off x="4083108" y="1969955"/>
            <a:ext cx="3783382" cy="3349934"/>
          </a:xfrm>
          <a:prstGeom prst="rect">
            <a:avLst/>
          </a:prstGeom>
        </p:spPr>
      </p:pic>
      <p:pic>
        <p:nvPicPr>
          <p:cNvPr id="5" name="Picture 4">
            <a:extLst>
              <a:ext uri="{FF2B5EF4-FFF2-40B4-BE49-F238E27FC236}">
                <a16:creationId xmlns:a16="http://schemas.microsoft.com/office/drawing/2014/main" id="{BCA0EC67-776D-BF32-A6E1-B6E346400BD6}"/>
              </a:ext>
            </a:extLst>
          </p:cNvPr>
          <p:cNvPicPr>
            <a:picLocks noChangeAspect="1"/>
          </p:cNvPicPr>
          <p:nvPr/>
        </p:nvPicPr>
        <p:blipFill>
          <a:blip r:embed="rId3"/>
          <a:stretch>
            <a:fillRect/>
          </a:stretch>
        </p:blipFill>
        <p:spPr>
          <a:xfrm>
            <a:off x="228777" y="1932803"/>
            <a:ext cx="3752421" cy="3387086"/>
          </a:xfrm>
          <a:prstGeom prst="rect">
            <a:avLst/>
          </a:prstGeom>
        </p:spPr>
      </p:pic>
      <p:pic>
        <p:nvPicPr>
          <p:cNvPr id="7" name="Picture 6">
            <a:extLst>
              <a:ext uri="{FF2B5EF4-FFF2-40B4-BE49-F238E27FC236}">
                <a16:creationId xmlns:a16="http://schemas.microsoft.com/office/drawing/2014/main" id="{D863206E-8A36-43FF-17B4-8C5B8D323617}"/>
              </a:ext>
            </a:extLst>
          </p:cNvPr>
          <p:cNvPicPr>
            <a:picLocks noChangeAspect="1"/>
          </p:cNvPicPr>
          <p:nvPr/>
        </p:nvPicPr>
        <p:blipFill>
          <a:blip r:embed="rId4"/>
          <a:stretch>
            <a:fillRect/>
          </a:stretch>
        </p:blipFill>
        <p:spPr>
          <a:xfrm>
            <a:off x="7866490" y="1932803"/>
            <a:ext cx="3783382" cy="3380894"/>
          </a:xfrm>
          <a:prstGeom prst="rect">
            <a:avLst/>
          </a:prstGeom>
        </p:spPr>
      </p:pic>
    </p:spTree>
    <p:extLst>
      <p:ext uri="{BB962C8B-B14F-4D97-AF65-F5344CB8AC3E}">
        <p14:creationId xmlns:p14="http://schemas.microsoft.com/office/powerpoint/2010/main" val="523188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AB30F2-CD5E-5A15-E45F-C3F021F765F3}"/>
              </a:ext>
            </a:extLst>
          </p:cNvPr>
          <p:cNvPicPr>
            <a:picLocks noChangeAspect="1"/>
          </p:cNvPicPr>
          <p:nvPr/>
        </p:nvPicPr>
        <p:blipFill>
          <a:blip r:embed="rId2"/>
          <a:srcRect r="29363"/>
          <a:stretch/>
        </p:blipFill>
        <p:spPr>
          <a:xfrm>
            <a:off x="421105" y="1949039"/>
            <a:ext cx="3102704" cy="2699762"/>
          </a:xfrm>
          <a:prstGeom prst="rect">
            <a:avLst/>
          </a:prstGeom>
        </p:spPr>
      </p:pic>
      <p:pic>
        <p:nvPicPr>
          <p:cNvPr id="11" name="Picture 10">
            <a:extLst>
              <a:ext uri="{FF2B5EF4-FFF2-40B4-BE49-F238E27FC236}">
                <a16:creationId xmlns:a16="http://schemas.microsoft.com/office/drawing/2014/main" id="{07A672EE-4486-D438-0213-DD6E2D046AE9}"/>
              </a:ext>
            </a:extLst>
          </p:cNvPr>
          <p:cNvPicPr>
            <a:picLocks noChangeAspect="1"/>
          </p:cNvPicPr>
          <p:nvPr/>
        </p:nvPicPr>
        <p:blipFill>
          <a:blip r:embed="rId3"/>
          <a:stretch>
            <a:fillRect/>
          </a:stretch>
        </p:blipFill>
        <p:spPr>
          <a:xfrm>
            <a:off x="6830411" y="1961423"/>
            <a:ext cx="4520243" cy="2687378"/>
          </a:xfrm>
          <a:prstGeom prst="rect">
            <a:avLst/>
          </a:prstGeom>
        </p:spPr>
      </p:pic>
      <p:pic>
        <p:nvPicPr>
          <p:cNvPr id="13" name="Picture 12">
            <a:extLst>
              <a:ext uri="{FF2B5EF4-FFF2-40B4-BE49-F238E27FC236}">
                <a16:creationId xmlns:a16="http://schemas.microsoft.com/office/drawing/2014/main" id="{D721229C-C18C-683E-3923-0938B80BD810}"/>
              </a:ext>
            </a:extLst>
          </p:cNvPr>
          <p:cNvPicPr>
            <a:picLocks noChangeAspect="1"/>
          </p:cNvPicPr>
          <p:nvPr/>
        </p:nvPicPr>
        <p:blipFill>
          <a:blip r:embed="rId4"/>
          <a:stretch>
            <a:fillRect/>
          </a:stretch>
        </p:blipFill>
        <p:spPr>
          <a:xfrm>
            <a:off x="3526922" y="1949039"/>
            <a:ext cx="3120826" cy="2699762"/>
          </a:xfrm>
          <a:prstGeom prst="rect">
            <a:avLst/>
          </a:prstGeom>
        </p:spPr>
      </p:pic>
      <p:sp>
        <p:nvSpPr>
          <p:cNvPr id="14" name="TextBox 13">
            <a:extLst>
              <a:ext uri="{FF2B5EF4-FFF2-40B4-BE49-F238E27FC236}">
                <a16:creationId xmlns:a16="http://schemas.microsoft.com/office/drawing/2014/main" id="{6A2194D0-066E-4B0A-2775-6C2EE584D571}"/>
              </a:ext>
            </a:extLst>
          </p:cNvPr>
          <p:cNvSpPr txBox="1"/>
          <p:nvPr/>
        </p:nvSpPr>
        <p:spPr>
          <a:xfrm>
            <a:off x="4654296" y="1579707"/>
            <a:ext cx="923073" cy="369332"/>
          </a:xfrm>
          <a:prstGeom prst="rect">
            <a:avLst/>
          </a:prstGeom>
          <a:noFill/>
        </p:spPr>
        <p:txBody>
          <a:bodyPr wrap="none" rtlCol="0">
            <a:spAutoFit/>
          </a:bodyPr>
          <a:lstStyle/>
          <a:p>
            <a:r>
              <a:rPr lang="en-AU" dirty="0"/>
              <a:t>Voronoi</a:t>
            </a:r>
          </a:p>
        </p:txBody>
      </p:sp>
      <p:sp>
        <p:nvSpPr>
          <p:cNvPr id="15" name="TextBox 14">
            <a:extLst>
              <a:ext uri="{FF2B5EF4-FFF2-40B4-BE49-F238E27FC236}">
                <a16:creationId xmlns:a16="http://schemas.microsoft.com/office/drawing/2014/main" id="{E14B4E5A-9068-4433-24F5-D750A96097BE}"/>
              </a:ext>
            </a:extLst>
          </p:cNvPr>
          <p:cNvSpPr txBox="1"/>
          <p:nvPr/>
        </p:nvSpPr>
        <p:spPr>
          <a:xfrm>
            <a:off x="1459992" y="1597152"/>
            <a:ext cx="1180323" cy="369332"/>
          </a:xfrm>
          <a:prstGeom prst="rect">
            <a:avLst/>
          </a:prstGeom>
          <a:noFill/>
        </p:spPr>
        <p:txBody>
          <a:bodyPr wrap="none" rtlCol="0">
            <a:spAutoFit/>
          </a:bodyPr>
          <a:lstStyle/>
          <a:p>
            <a:r>
              <a:rPr lang="en-AU" dirty="0"/>
              <a:t>Structured</a:t>
            </a:r>
          </a:p>
        </p:txBody>
      </p:sp>
      <p:sp>
        <p:nvSpPr>
          <p:cNvPr id="16" name="TextBox 15">
            <a:extLst>
              <a:ext uri="{FF2B5EF4-FFF2-40B4-BE49-F238E27FC236}">
                <a16:creationId xmlns:a16="http://schemas.microsoft.com/office/drawing/2014/main" id="{29B0472E-FE8F-40CC-483D-32B443C24757}"/>
              </a:ext>
            </a:extLst>
          </p:cNvPr>
          <p:cNvSpPr txBox="1"/>
          <p:nvPr/>
        </p:nvSpPr>
        <p:spPr>
          <a:xfrm>
            <a:off x="8167459" y="1597152"/>
            <a:ext cx="1122551" cy="369332"/>
          </a:xfrm>
          <a:prstGeom prst="rect">
            <a:avLst/>
          </a:prstGeom>
          <a:noFill/>
        </p:spPr>
        <p:txBody>
          <a:bodyPr wrap="none" rtlCol="0">
            <a:spAutoFit/>
          </a:bodyPr>
          <a:lstStyle/>
          <a:p>
            <a:r>
              <a:rPr lang="en-AU" dirty="0"/>
              <a:t>Triangular</a:t>
            </a:r>
          </a:p>
        </p:txBody>
      </p:sp>
    </p:spTree>
    <p:extLst>
      <p:ext uri="{BB962C8B-B14F-4D97-AF65-F5344CB8AC3E}">
        <p14:creationId xmlns:p14="http://schemas.microsoft.com/office/powerpoint/2010/main" val="458530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3D504D-F6D5-0897-975E-8328E3A0F42A}"/>
              </a:ext>
            </a:extLst>
          </p:cNvPr>
          <p:cNvPicPr>
            <a:picLocks noChangeAspect="1"/>
          </p:cNvPicPr>
          <p:nvPr/>
        </p:nvPicPr>
        <p:blipFill>
          <a:blip r:embed="rId2"/>
          <a:stretch>
            <a:fillRect/>
          </a:stretch>
        </p:blipFill>
        <p:spPr>
          <a:xfrm>
            <a:off x="706840" y="2386935"/>
            <a:ext cx="6144482" cy="2177719"/>
          </a:xfrm>
          <a:prstGeom prst="rect">
            <a:avLst/>
          </a:prstGeom>
        </p:spPr>
      </p:pic>
      <p:pic>
        <p:nvPicPr>
          <p:cNvPr id="5" name="Picture 4">
            <a:extLst>
              <a:ext uri="{FF2B5EF4-FFF2-40B4-BE49-F238E27FC236}">
                <a16:creationId xmlns:a16="http://schemas.microsoft.com/office/drawing/2014/main" id="{0F39297E-8FA4-94D2-7AB0-A6B023993D28}"/>
              </a:ext>
            </a:extLst>
          </p:cNvPr>
          <p:cNvPicPr>
            <a:picLocks noChangeAspect="1"/>
          </p:cNvPicPr>
          <p:nvPr/>
        </p:nvPicPr>
        <p:blipFill>
          <a:blip r:embed="rId3"/>
          <a:stretch>
            <a:fillRect/>
          </a:stretch>
        </p:blipFill>
        <p:spPr>
          <a:xfrm>
            <a:off x="706840" y="254439"/>
            <a:ext cx="6121619" cy="2166287"/>
          </a:xfrm>
          <a:prstGeom prst="rect">
            <a:avLst/>
          </a:prstGeom>
        </p:spPr>
      </p:pic>
      <p:pic>
        <p:nvPicPr>
          <p:cNvPr id="7" name="Picture 6">
            <a:extLst>
              <a:ext uri="{FF2B5EF4-FFF2-40B4-BE49-F238E27FC236}">
                <a16:creationId xmlns:a16="http://schemas.microsoft.com/office/drawing/2014/main" id="{15B5BE59-5711-18A3-0A33-D461E706BDE7}"/>
              </a:ext>
            </a:extLst>
          </p:cNvPr>
          <p:cNvPicPr>
            <a:picLocks noChangeAspect="1"/>
          </p:cNvPicPr>
          <p:nvPr/>
        </p:nvPicPr>
        <p:blipFill>
          <a:blip r:embed="rId4"/>
          <a:stretch>
            <a:fillRect/>
          </a:stretch>
        </p:blipFill>
        <p:spPr>
          <a:xfrm>
            <a:off x="688262" y="4517381"/>
            <a:ext cx="6138767" cy="2160572"/>
          </a:xfrm>
          <a:prstGeom prst="rect">
            <a:avLst/>
          </a:prstGeom>
        </p:spPr>
      </p:pic>
      <p:sp>
        <p:nvSpPr>
          <p:cNvPr id="8" name="TextBox 7">
            <a:extLst>
              <a:ext uri="{FF2B5EF4-FFF2-40B4-BE49-F238E27FC236}">
                <a16:creationId xmlns:a16="http://schemas.microsoft.com/office/drawing/2014/main" id="{88A98401-6626-121C-6E1E-3CF35E3E22EB}"/>
              </a:ext>
            </a:extLst>
          </p:cNvPr>
          <p:cNvSpPr txBox="1"/>
          <p:nvPr/>
        </p:nvSpPr>
        <p:spPr>
          <a:xfrm>
            <a:off x="6851322" y="5327904"/>
            <a:ext cx="1180323" cy="369332"/>
          </a:xfrm>
          <a:prstGeom prst="rect">
            <a:avLst/>
          </a:prstGeom>
          <a:noFill/>
        </p:spPr>
        <p:txBody>
          <a:bodyPr wrap="none" rtlCol="0">
            <a:spAutoFit/>
          </a:bodyPr>
          <a:lstStyle/>
          <a:p>
            <a:r>
              <a:rPr lang="en-AU" dirty="0"/>
              <a:t>Structured</a:t>
            </a:r>
          </a:p>
        </p:txBody>
      </p:sp>
      <p:sp>
        <p:nvSpPr>
          <p:cNvPr id="9" name="TextBox 8">
            <a:extLst>
              <a:ext uri="{FF2B5EF4-FFF2-40B4-BE49-F238E27FC236}">
                <a16:creationId xmlns:a16="http://schemas.microsoft.com/office/drawing/2014/main" id="{1AAC98B8-29CE-2B13-C918-D57318D950F0}"/>
              </a:ext>
            </a:extLst>
          </p:cNvPr>
          <p:cNvSpPr txBox="1"/>
          <p:nvPr/>
        </p:nvSpPr>
        <p:spPr>
          <a:xfrm>
            <a:off x="6827029" y="976098"/>
            <a:ext cx="1122551" cy="369332"/>
          </a:xfrm>
          <a:prstGeom prst="rect">
            <a:avLst/>
          </a:prstGeom>
          <a:noFill/>
        </p:spPr>
        <p:txBody>
          <a:bodyPr wrap="none" rtlCol="0">
            <a:spAutoFit/>
          </a:bodyPr>
          <a:lstStyle/>
          <a:p>
            <a:r>
              <a:rPr lang="en-AU" dirty="0"/>
              <a:t>Triangular</a:t>
            </a:r>
          </a:p>
        </p:txBody>
      </p:sp>
      <p:sp>
        <p:nvSpPr>
          <p:cNvPr id="10" name="TextBox 9">
            <a:extLst>
              <a:ext uri="{FF2B5EF4-FFF2-40B4-BE49-F238E27FC236}">
                <a16:creationId xmlns:a16="http://schemas.microsoft.com/office/drawing/2014/main" id="{FC545FFE-AF0E-5061-18C3-9EF950E2F895}"/>
              </a:ext>
            </a:extLst>
          </p:cNvPr>
          <p:cNvSpPr txBox="1"/>
          <p:nvPr/>
        </p:nvSpPr>
        <p:spPr>
          <a:xfrm>
            <a:off x="6851322" y="3152001"/>
            <a:ext cx="923073" cy="369332"/>
          </a:xfrm>
          <a:prstGeom prst="rect">
            <a:avLst/>
          </a:prstGeom>
          <a:noFill/>
        </p:spPr>
        <p:txBody>
          <a:bodyPr wrap="none" rtlCol="0">
            <a:spAutoFit/>
          </a:bodyPr>
          <a:lstStyle/>
          <a:p>
            <a:r>
              <a:rPr lang="en-AU" dirty="0"/>
              <a:t>Voronoi</a:t>
            </a:r>
          </a:p>
        </p:txBody>
      </p:sp>
    </p:spTree>
    <p:extLst>
      <p:ext uri="{BB962C8B-B14F-4D97-AF65-F5344CB8AC3E}">
        <p14:creationId xmlns:p14="http://schemas.microsoft.com/office/powerpoint/2010/main" val="1082312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1C52F-007E-960B-A1A1-7482B7454604}"/>
              </a:ext>
            </a:extLst>
          </p:cNvPr>
          <p:cNvSpPr/>
          <p:nvPr/>
        </p:nvSpPr>
        <p:spPr>
          <a:xfrm>
            <a:off x="0" y="0"/>
            <a:ext cx="12289134" cy="6356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solidFill>
            </a:endParaRPr>
          </a:p>
        </p:txBody>
      </p:sp>
      <p:sp>
        <p:nvSpPr>
          <p:cNvPr id="3" name="TextBox 2">
            <a:extLst>
              <a:ext uri="{FF2B5EF4-FFF2-40B4-BE49-F238E27FC236}">
                <a16:creationId xmlns:a16="http://schemas.microsoft.com/office/drawing/2014/main" id="{876C7656-E184-DCFB-4DB1-1E0D82D9866C}"/>
              </a:ext>
            </a:extLst>
          </p:cNvPr>
          <p:cNvSpPr txBox="1"/>
          <p:nvPr/>
        </p:nvSpPr>
        <p:spPr>
          <a:xfrm>
            <a:off x="224265" y="56215"/>
            <a:ext cx="11850941" cy="523220"/>
          </a:xfrm>
          <a:prstGeom prst="rect">
            <a:avLst/>
          </a:prstGeom>
          <a:noFill/>
        </p:spPr>
        <p:txBody>
          <a:bodyPr wrap="square" rtlCol="0">
            <a:spAutoFit/>
          </a:bodyPr>
          <a:lstStyle/>
          <a:p>
            <a:r>
              <a:rPr lang="en-AU" sz="2800" b="1" dirty="0">
                <a:solidFill>
                  <a:schemeClr val="bg1"/>
                </a:solidFill>
              </a:rPr>
              <a:t>Groundwater modelling</a:t>
            </a:r>
          </a:p>
        </p:txBody>
      </p:sp>
      <p:sp>
        <p:nvSpPr>
          <p:cNvPr id="4" name="TextBox 3">
            <a:extLst>
              <a:ext uri="{FF2B5EF4-FFF2-40B4-BE49-F238E27FC236}">
                <a16:creationId xmlns:a16="http://schemas.microsoft.com/office/drawing/2014/main" id="{CF0E2353-4486-3E3B-9497-D3EB1576E320}"/>
              </a:ext>
            </a:extLst>
          </p:cNvPr>
          <p:cNvSpPr txBox="1"/>
          <p:nvPr/>
        </p:nvSpPr>
        <p:spPr>
          <a:xfrm>
            <a:off x="1264777" y="898557"/>
            <a:ext cx="8868634" cy="1508105"/>
          </a:xfrm>
          <a:prstGeom prst="rect">
            <a:avLst/>
          </a:prstGeom>
          <a:noFill/>
        </p:spPr>
        <p:txBody>
          <a:bodyPr wrap="square" rtlCol="0">
            <a:spAutoFit/>
          </a:bodyPr>
          <a:lstStyle/>
          <a:p>
            <a:pPr algn="ctr"/>
            <a:r>
              <a:rPr lang="en-AU" sz="3600" b="1" dirty="0">
                <a:solidFill>
                  <a:srgbClr val="0070C0"/>
                </a:solidFill>
              </a:rPr>
              <a:t>Groundwater model </a:t>
            </a:r>
            <a:r>
              <a:rPr lang="en-AU" sz="2800" b="1" dirty="0">
                <a:solidFill>
                  <a:srgbClr val="0070C0"/>
                </a:solidFill>
              </a:rPr>
              <a:t>= </a:t>
            </a:r>
          </a:p>
          <a:p>
            <a:pPr algn="ctr"/>
            <a:endParaRPr lang="en-AU" sz="2800" b="1" dirty="0">
              <a:solidFill>
                <a:srgbClr val="0070C0"/>
              </a:solidFill>
            </a:endParaRPr>
          </a:p>
          <a:p>
            <a:pPr algn="ctr"/>
            <a:r>
              <a:rPr lang="en-AU" sz="2800" b="1" dirty="0">
                <a:solidFill>
                  <a:srgbClr val="0070C0"/>
                </a:solidFill>
              </a:rPr>
              <a:t>Geological Model       +        Flow Model</a:t>
            </a:r>
          </a:p>
        </p:txBody>
      </p:sp>
      <p:pic>
        <p:nvPicPr>
          <p:cNvPr id="7" name="Picture 6">
            <a:extLst>
              <a:ext uri="{FF2B5EF4-FFF2-40B4-BE49-F238E27FC236}">
                <a16:creationId xmlns:a16="http://schemas.microsoft.com/office/drawing/2014/main" id="{0457273B-A879-7FBF-2509-CBADAE601FDF}"/>
              </a:ext>
            </a:extLst>
          </p:cNvPr>
          <p:cNvPicPr>
            <a:picLocks noChangeAspect="1"/>
          </p:cNvPicPr>
          <p:nvPr/>
        </p:nvPicPr>
        <p:blipFill>
          <a:blip r:embed="rId2"/>
          <a:stretch>
            <a:fillRect/>
          </a:stretch>
        </p:blipFill>
        <p:spPr>
          <a:xfrm>
            <a:off x="224265" y="2607744"/>
            <a:ext cx="1537621" cy="2251158"/>
          </a:xfrm>
          <a:prstGeom prst="rect">
            <a:avLst/>
          </a:prstGeom>
        </p:spPr>
      </p:pic>
      <p:pic>
        <p:nvPicPr>
          <p:cNvPr id="8" name="Picture 7">
            <a:extLst>
              <a:ext uri="{FF2B5EF4-FFF2-40B4-BE49-F238E27FC236}">
                <a16:creationId xmlns:a16="http://schemas.microsoft.com/office/drawing/2014/main" id="{D8C761C1-93A6-D65E-7D3D-D32BDB323530}"/>
              </a:ext>
            </a:extLst>
          </p:cNvPr>
          <p:cNvPicPr>
            <a:picLocks noChangeAspect="1"/>
          </p:cNvPicPr>
          <p:nvPr/>
        </p:nvPicPr>
        <p:blipFill>
          <a:blip r:embed="rId3"/>
          <a:stretch>
            <a:fillRect/>
          </a:stretch>
        </p:blipFill>
        <p:spPr>
          <a:xfrm>
            <a:off x="6499185" y="3033515"/>
            <a:ext cx="3130255" cy="1635399"/>
          </a:xfrm>
          <a:prstGeom prst="rect">
            <a:avLst/>
          </a:prstGeom>
        </p:spPr>
      </p:pic>
      <p:pic>
        <p:nvPicPr>
          <p:cNvPr id="5" name="Picture 4">
            <a:extLst>
              <a:ext uri="{FF2B5EF4-FFF2-40B4-BE49-F238E27FC236}">
                <a16:creationId xmlns:a16="http://schemas.microsoft.com/office/drawing/2014/main" id="{3639AD90-B305-7CD2-1F66-14CEE3FEA33B}"/>
              </a:ext>
            </a:extLst>
          </p:cNvPr>
          <p:cNvPicPr>
            <a:picLocks noChangeAspect="1"/>
          </p:cNvPicPr>
          <p:nvPr/>
        </p:nvPicPr>
        <p:blipFill>
          <a:blip r:embed="rId4"/>
          <a:stretch>
            <a:fillRect/>
          </a:stretch>
        </p:blipFill>
        <p:spPr>
          <a:xfrm>
            <a:off x="9832985" y="2907352"/>
            <a:ext cx="1717800" cy="1845662"/>
          </a:xfrm>
          <a:prstGeom prst="rect">
            <a:avLst/>
          </a:prstGeom>
        </p:spPr>
      </p:pic>
      <p:pic>
        <p:nvPicPr>
          <p:cNvPr id="2050" name="Picture 2" descr="Geology in 3-D and the Evolving Future of Earth Science - Eos">
            <a:extLst>
              <a:ext uri="{FF2B5EF4-FFF2-40B4-BE49-F238E27FC236}">
                <a16:creationId xmlns:a16="http://schemas.microsoft.com/office/drawing/2014/main" id="{5025209A-5183-B8E5-E2DB-D2C5D788E6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6102" y="3038345"/>
            <a:ext cx="2735421" cy="1508105"/>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AAFDA2E6-F065-997F-3DC0-7BC7D123C89B}"/>
              </a:ext>
            </a:extLst>
          </p:cNvPr>
          <p:cNvSpPr/>
          <p:nvPr/>
        </p:nvSpPr>
        <p:spPr>
          <a:xfrm>
            <a:off x="5446582" y="3339931"/>
            <a:ext cx="701707" cy="3475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E445B80E-8636-C6EA-74F4-1C5A130E39E6}"/>
              </a:ext>
            </a:extLst>
          </p:cNvPr>
          <p:cNvSpPr txBox="1"/>
          <p:nvPr/>
        </p:nvSpPr>
        <p:spPr>
          <a:xfrm>
            <a:off x="5162303" y="4843484"/>
            <a:ext cx="1302472" cy="461665"/>
          </a:xfrm>
          <a:prstGeom prst="rect">
            <a:avLst/>
          </a:prstGeom>
          <a:noFill/>
        </p:spPr>
        <p:txBody>
          <a:bodyPr wrap="none" rtlCol="0">
            <a:spAutoFit/>
          </a:bodyPr>
          <a:lstStyle/>
          <a:p>
            <a:r>
              <a:rPr lang="en-AU" sz="2400" b="1" dirty="0"/>
              <a:t>CLUNKY!</a:t>
            </a:r>
          </a:p>
        </p:txBody>
      </p:sp>
      <p:sp>
        <p:nvSpPr>
          <p:cNvPr id="12" name="Arrow: Right 11">
            <a:extLst>
              <a:ext uri="{FF2B5EF4-FFF2-40B4-BE49-F238E27FC236}">
                <a16:creationId xmlns:a16="http://schemas.microsoft.com/office/drawing/2014/main" id="{79425169-39CF-F92D-DA2C-0A479211B43C}"/>
              </a:ext>
            </a:extLst>
          </p:cNvPr>
          <p:cNvSpPr/>
          <p:nvPr/>
        </p:nvSpPr>
        <p:spPr>
          <a:xfrm flipH="1">
            <a:off x="5419500" y="3830183"/>
            <a:ext cx="701707" cy="347574"/>
          </a:xfrm>
          <a:prstGeom prst="rightArrow">
            <a:avLst/>
          </a:prstGeom>
          <a:solidFill>
            <a:srgbClr val="F6B5A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8154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1C52F-007E-960B-A1A1-7482B7454604}"/>
              </a:ext>
            </a:extLst>
          </p:cNvPr>
          <p:cNvSpPr/>
          <p:nvPr/>
        </p:nvSpPr>
        <p:spPr>
          <a:xfrm>
            <a:off x="0" y="0"/>
            <a:ext cx="12289134" cy="6356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bg1"/>
              </a:solidFill>
            </a:endParaRPr>
          </a:p>
        </p:txBody>
      </p:sp>
      <p:sp>
        <p:nvSpPr>
          <p:cNvPr id="3" name="TextBox 2">
            <a:extLst>
              <a:ext uri="{FF2B5EF4-FFF2-40B4-BE49-F238E27FC236}">
                <a16:creationId xmlns:a16="http://schemas.microsoft.com/office/drawing/2014/main" id="{876C7656-E184-DCFB-4DB1-1E0D82D9866C}"/>
              </a:ext>
            </a:extLst>
          </p:cNvPr>
          <p:cNvSpPr txBox="1"/>
          <p:nvPr/>
        </p:nvSpPr>
        <p:spPr>
          <a:xfrm>
            <a:off x="224265" y="56215"/>
            <a:ext cx="11850941" cy="523220"/>
          </a:xfrm>
          <a:prstGeom prst="rect">
            <a:avLst/>
          </a:prstGeom>
          <a:noFill/>
        </p:spPr>
        <p:txBody>
          <a:bodyPr wrap="square" rtlCol="0">
            <a:spAutoFit/>
          </a:bodyPr>
          <a:lstStyle/>
          <a:p>
            <a:r>
              <a:rPr lang="en-AU" sz="2800" b="1" dirty="0">
                <a:solidFill>
                  <a:schemeClr val="bg1"/>
                </a:solidFill>
              </a:rPr>
              <a:t>Difference between Groundwater modellers and Reservoir modellers = $$$</a:t>
            </a:r>
          </a:p>
        </p:txBody>
      </p:sp>
      <p:sp>
        <p:nvSpPr>
          <p:cNvPr id="4" name="TextBox 3">
            <a:extLst>
              <a:ext uri="{FF2B5EF4-FFF2-40B4-BE49-F238E27FC236}">
                <a16:creationId xmlns:a16="http://schemas.microsoft.com/office/drawing/2014/main" id="{CF0E2353-4486-3E3B-9497-D3EB1576E320}"/>
              </a:ext>
            </a:extLst>
          </p:cNvPr>
          <p:cNvSpPr txBox="1"/>
          <p:nvPr/>
        </p:nvSpPr>
        <p:spPr>
          <a:xfrm>
            <a:off x="1264777" y="898557"/>
            <a:ext cx="8868634" cy="1508105"/>
          </a:xfrm>
          <a:prstGeom prst="rect">
            <a:avLst/>
          </a:prstGeom>
          <a:noFill/>
        </p:spPr>
        <p:txBody>
          <a:bodyPr wrap="square" rtlCol="0">
            <a:spAutoFit/>
          </a:bodyPr>
          <a:lstStyle/>
          <a:p>
            <a:pPr algn="ctr"/>
            <a:r>
              <a:rPr lang="en-AU" sz="3600" b="1" dirty="0">
                <a:solidFill>
                  <a:srgbClr val="C00000"/>
                </a:solidFill>
              </a:rPr>
              <a:t>Reservoir model </a:t>
            </a:r>
            <a:r>
              <a:rPr lang="en-AU" sz="2800" b="1" dirty="0">
                <a:solidFill>
                  <a:srgbClr val="C00000"/>
                </a:solidFill>
              </a:rPr>
              <a:t>= </a:t>
            </a:r>
          </a:p>
          <a:p>
            <a:pPr algn="ctr"/>
            <a:endParaRPr lang="en-AU" sz="2800" b="1" dirty="0">
              <a:solidFill>
                <a:srgbClr val="C00000"/>
              </a:solidFill>
            </a:endParaRPr>
          </a:p>
          <a:p>
            <a:pPr algn="ctr"/>
            <a:r>
              <a:rPr lang="en-AU" sz="2800" b="1" dirty="0">
                <a:solidFill>
                  <a:srgbClr val="C00000"/>
                </a:solidFill>
              </a:rPr>
              <a:t>Geological Model       +        Flow Model</a:t>
            </a:r>
          </a:p>
        </p:txBody>
      </p:sp>
      <p:pic>
        <p:nvPicPr>
          <p:cNvPr id="7" name="Picture 6">
            <a:extLst>
              <a:ext uri="{FF2B5EF4-FFF2-40B4-BE49-F238E27FC236}">
                <a16:creationId xmlns:a16="http://schemas.microsoft.com/office/drawing/2014/main" id="{0457273B-A879-7FBF-2509-CBADAE601FDF}"/>
              </a:ext>
            </a:extLst>
          </p:cNvPr>
          <p:cNvPicPr>
            <a:picLocks noChangeAspect="1"/>
          </p:cNvPicPr>
          <p:nvPr/>
        </p:nvPicPr>
        <p:blipFill>
          <a:blip r:embed="rId2"/>
          <a:stretch>
            <a:fillRect/>
          </a:stretch>
        </p:blipFill>
        <p:spPr>
          <a:xfrm>
            <a:off x="224265" y="2607744"/>
            <a:ext cx="1537621" cy="2251158"/>
          </a:xfrm>
          <a:prstGeom prst="rect">
            <a:avLst/>
          </a:prstGeom>
        </p:spPr>
      </p:pic>
      <p:pic>
        <p:nvPicPr>
          <p:cNvPr id="8" name="Picture 7">
            <a:extLst>
              <a:ext uri="{FF2B5EF4-FFF2-40B4-BE49-F238E27FC236}">
                <a16:creationId xmlns:a16="http://schemas.microsoft.com/office/drawing/2014/main" id="{D8C761C1-93A6-D65E-7D3D-D32BDB323530}"/>
              </a:ext>
            </a:extLst>
          </p:cNvPr>
          <p:cNvPicPr>
            <a:picLocks noChangeAspect="1"/>
          </p:cNvPicPr>
          <p:nvPr/>
        </p:nvPicPr>
        <p:blipFill>
          <a:blip r:embed="rId3"/>
          <a:stretch>
            <a:fillRect/>
          </a:stretch>
        </p:blipFill>
        <p:spPr>
          <a:xfrm>
            <a:off x="6499185" y="3033515"/>
            <a:ext cx="3130255" cy="1635399"/>
          </a:xfrm>
          <a:prstGeom prst="rect">
            <a:avLst/>
          </a:prstGeom>
        </p:spPr>
      </p:pic>
      <p:pic>
        <p:nvPicPr>
          <p:cNvPr id="5" name="Picture 4">
            <a:extLst>
              <a:ext uri="{FF2B5EF4-FFF2-40B4-BE49-F238E27FC236}">
                <a16:creationId xmlns:a16="http://schemas.microsoft.com/office/drawing/2014/main" id="{3639AD90-B305-7CD2-1F66-14CEE3FEA33B}"/>
              </a:ext>
            </a:extLst>
          </p:cNvPr>
          <p:cNvPicPr>
            <a:picLocks noChangeAspect="1"/>
          </p:cNvPicPr>
          <p:nvPr/>
        </p:nvPicPr>
        <p:blipFill>
          <a:blip r:embed="rId4"/>
          <a:stretch>
            <a:fillRect/>
          </a:stretch>
        </p:blipFill>
        <p:spPr>
          <a:xfrm>
            <a:off x="9832985" y="2907352"/>
            <a:ext cx="1717800" cy="1845662"/>
          </a:xfrm>
          <a:prstGeom prst="rect">
            <a:avLst/>
          </a:prstGeom>
        </p:spPr>
      </p:pic>
      <p:pic>
        <p:nvPicPr>
          <p:cNvPr id="2050" name="Picture 2" descr="Geology in 3-D and the Evolving Future of Earth Science - Eos">
            <a:extLst>
              <a:ext uri="{FF2B5EF4-FFF2-40B4-BE49-F238E27FC236}">
                <a16:creationId xmlns:a16="http://schemas.microsoft.com/office/drawing/2014/main" id="{5025209A-5183-B8E5-E2DB-D2C5D788E6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6102" y="3038345"/>
            <a:ext cx="2735421" cy="15081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left behind gif">
            <a:extLst>
              <a:ext uri="{FF2B5EF4-FFF2-40B4-BE49-F238E27FC236}">
                <a16:creationId xmlns:a16="http://schemas.microsoft.com/office/drawing/2014/main" id="{ACAA3668-B743-3CD4-CF07-992A348254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1523" y="4753014"/>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96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606BB9D3-1AD3-5C44-62CA-95951FE503F3}"/>
              </a:ext>
            </a:extLst>
          </p:cNvPr>
          <p:cNvSpPr txBox="1"/>
          <p:nvPr/>
        </p:nvSpPr>
        <p:spPr>
          <a:xfrm>
            <a:off x="1048081" y="4610320"/>
            <a:ext cx="4212949" cy="1015663"/>
          </a:xfrm>
          <a:prstGeom prst="rect">
            <a:avLst/>
          </a:prstGeom>
          <a:noFill/>
        </p:spPr>
        <p:txBody>
          <a:bodyPr wrap="square">
            <a:spAutoFit/>
          </a:bodyPr>
          <a:lstStyle/>
          <a:p>
            <a:pPr algn="ctr"/>
            <a:r>
              <a:rPr lang="en-AU" sz="2000" dirty="0">
                <a:latin typeface="Aptos" panose="020B0004020202020204" pitchFamily="34" charset="0"/>
              </a:rPr>
              <a:t>Geomodelling software often gives “best guess” – rather than using probabilistic methods</a:t>
            </a:r>
          </a:p>
        </p:txBody>
      </p:sp>
      <p:sp>
        <p:nvSpPr>
          <p:cNvPr id="29" name="TextBox 28">
            <a:extLst>
              <a:ext uri="{FF2B5EF4-FFF2-40B4-BE49-F238E27FC236}">
                <a16:creationId xmlns:a16="http://schemas.microsoft.com/office/drawing/2014/main" id="{3AC8B09A-A5F9-04B5-8757-0313EECE9D24}"/>
              </a:ext>
            </a:extLst>
          </p:cNvPr>
          <p:cNvSpPr txBox="1"/>
          <p:nvPr/>
        </p:nvSpPr>
        <p:spPr>
          <a:xfrm>
            <a:off x="7091465" y="4596024"/>
            <a:ext cx="4565938" cy="1015663"/>
          </a:xfrm>
          <a:prstGeom prst="rect">
            <a:avLst/>
          </a:prstGeom>
          <a:noFill/>
        </p:spPr>
        <p:txBody>
          <a:bodyPr wrap="square">
            <a:spAutoFit/>
          </a:bodyPr>
          <a:lstStyle/>
          <a:p>
            <a:r>
              <a:rPr lang="en-AU" sz="2000" dirty="0">
                <a:latin typeface="Aptos" panose="020B0004020202020204" pitchFamily="34" charset="0"/>
              </a:rPr>
              <a:t>A competing structural model = </a:t>
            </a:r>
          </a:p>
          <a:p>
            <a:r>
              <a:rPr lang="en-AU" sz="2000" dirty="0">
                <a:latin typeface="Aptos" panose="020B0004020202020204" pitchFamily="34" charset="0"/>
              </a:rPr>
              <a:t>another flow model = </a:t>
            </a:r>
          </a:p>
          <a:p>
            <a:r>
              <a:rPr lang="en-AU" sz="2000" dirty="0">
                <a:latin typeface="Aptos" panose="020B0004020202020204" pitchFamily="34" charset="0"/>
              </a:rPr>
              <a:t>a lot of time and energy = messy!</a:t>
            </a:r>
          </a:p>
        </p:txBody>
      </p:sp>
      <p:pic>
        <p:nvPicPr>
          <p:cNvPr id="5" name="Picture 4">
            <a:extLst>
              <a:ext uri="{FF2B5EF4-FFF2-40B4-BE49-F238E27FC236}">
                <a16:creationId xmlns:a16="http://schemas.microsoft.com/office/drawing/2014/main" id="{783C5129-9FF5-39DC-F8EE-CA34775A77AA}"/>
              </a:ext>
            </a:extLst>
          </p:cNvPr>
          <p:cNvPicPr>
            <a:picLocks noChangeAspect="1"/>
          </p:cNvPicPr>
          <p:nvPr/>
        </p:nvPicPr>
        <p:blipFill>
          <a:blip r:embed="rId2"/>
          <a:stretch>
            <a:fillRect/>
          </a:stretch>
        </p:blipFill>
        <p:spPr>
          <a:xfrm>
            <a:off x="1958203" y="1720213"/>
            <a:ext cx="1893949" cy="2714096"/>
          </a:xfrm>
          <a:prstGeom prst="rect">
            <a:avLst/>
          </a:prstGeom>
        </p:spPr>
      </p:pic>
      <p:pic>
        <p:nvPicPr>
          <p:cNvPr id="8" name="Picture 7">
            <a:extLst>
              <a:ext uri="{FF2B5EF4-FFF2-40B4-BE49-F238E27FC236}">
                <a16:creationId xmlns:a16="http://schemas.microsoft.com/office/drawing/2014/main" id="{54EB478E-66C0-D2DB-7730-DF271BA6A24C}"/>
              </a:ext>
            </a:extLst>
          </p:cNvPr>
          <p:cNvPicPr>
            <a:picLocks noChangeAspect="1"/>
          </p:cNvPicPr>
          <p:nvPr/>
        </p:nvPicPr>
        <p:blipFill>
          <a:blip r:embed="rId3"/>
          <a:srcRect l="21865"/>
          <a:stretch/>
        </p:blipFill>
        <p:spPr>
          <a:xfrm>
            <a:off x="7454632" y="1569070"/>
            <a:ext cx="3394222" cy="2865239"/>
          </a:xfrm>
          <a:prstGeom prst="rect">
            <a:avLst/>
          </a:prstGeom>
          <a:ln>
            <a:noFill/>
          </a:ln>
        </p:spPr>
      </p:pic>
      <p:sp>
        <p:nvSpPr>
          <p:cNvPr id="9" name="TextBox 8">
            <a:extLst>
              <a:ext uri="{FF2B5EF4-FFF2-40B4-BE49-F238E27FC236}">
                <a16:creationId xmlns:a16="http://schemas.microsoft.com/office/drawing/2014/main" id="{ADDB8337-15D5-CD31-6DFE-38C2B0D80713}"/>
              </a:ext>
            </a:extLst>
          </p:cNvPr>
          <p:cNvSpPr txBox="1"/>
          <p:nvPr/>
        </p:nvSpPr>
        <p:spPr>
          <a:xfrm>
            <a:off x="6096000" y="1984977"/>
            <a:ext cx="4565938" cy="276999"/>
          </a:xfrm>
          <a:prstGeom prst="rect">
            <a:avLst/>
          </a:prstGeom>
          <a:noFill/>
        </p:spPr>
        <p:txBody>
          <a:bodyPr wrap="square">
            <a:spAutoFit/>
          </a:bodyPr>
          <a:lstStyle/>
          <a:p>
            <a:r>
              <a:rPr lang="en-AU" sz="1200" dirty="0">
                <a:latin typeface="Aptos" panose="020B0004020202020204" pitchFamily="34" charset="0"/>
              </a:rPr>
              <a:t>Structural model A</a:t>
            </a:r>
          </a:p>
        </p:txBody>
      </p:sp>
      <p:sp>
        <p:nvSpPr>
          <p:cNvPr id="10" name="TextBox 9">
            <a:extLst>
              <a:ext uri="{FF2B5EF4-FFF2-40B4-BE49-F238E27FC236}">
                <a16:creationId xmlns:a16="http://schemas.microsoft.com/office/drawing/2014/main" id="{22D30C9A-C8B0-68BE-3087-D1BA0E7FCACA}"/>
              </a:ext>
            </a:extLst>
          </p:cNvPr>
          <p:cNvSpPr txBox="1"/>
          <p:nvPr/>
        </p:nvSpPr>
        <p:spPr>
          <a:xfrm>
            <a:off x="6076546" y="2772340"/>
            <a:ext cx="4565938" cy="276999"/>
          </a:xfrm>
          <a:prstGeom prst="rect">
            <a:avLst/>
          </a:prstGeom>
          <a:noFill/>
        </p:spPr>
        <p:txBody>
          <a:bodyPr wrap="square">
            <a:spAutoFit/>
          </a:bodyPr>
          <a:lstStyle/>
          <a:p>
            <a:r>
              <a:rPr lang="en-AU" sz="1200" dirty="0">
                <a:latin typeface="Aptos" panose="020B0004020202020204" pitchFamily="34" charset="0"/>
              </a:rPr>
              <a:t>Structural model B</a:t>
            </a:r>
          </a:p>
        </p:txBody>
      </p:sp>
      <p:sp>
        <p:nvSpPr>
          <p:cNvPr id="11" name="TextBox 10">
            <a:extLst>
              <a:ext uri="{FF2B5EF4-FFF2-40B4-BE49-F238E27FC236}">
                <a16:creationId xmlns:a16="http://schemas.microsoft.com/office/drawing/2014/main" id="{AE5342E1-5137-1735-022D-42B10C8AE912}"/>
              </a:ext>
            </a:extLst>
          </p:cNvPr>
          <p:cNvSpPr txBox="1"/>
          <p:nvPr/>
        </p:nvSpPr>
        <p:spPr>
          <a:xfrm>
            <a:off x="6096000" y="3634859"/>
            <a:ext cx="4565938" cy="276999"/>
          </a:xfrm>
          <a:prstGeom prst="rect">
            <a:avLst/>
          </a:prstGeom>
          <a:noFill/>
        </p:spPr>
        <p:txBody>
          <a:bodyPr wrap="square">
            <a:spAutoFit/>
          </a:bodyPr>
          <a:lstStyle/>
          <a:p>
            <a:r>
              <a:rPr lang="en-AU" sz="1200" dirty="0">
                <a:latin typeface="Aptos" panose="020B0004020202020204" pitchFamily="34" charset="0"/>
              </a:rPr>
              <a:t>Structural model C</a:t>
            </a:r>
          </a:p>
        </p:txBody>
      </p:sp>
      <p:sp>
        <p:nvSpPr>
          <p:cNvPr id="3" name="TextBox 2">
            <a:extLst>
              <a:ext uri="{FF2B5EF4-FFF2-40B4-BE49-F238E27FC236}">
                <a16:creationId xmlns:a16="http://schemas.microsoft.com/office/drawing/2014/main" id="{B29167AF-4088-50F9-49B9-5DD2CA169E27}"/>
              </a:ext>
            </a:extLst>
          </p:cNvPr>
          <p:cNvSpPr txBox="1"/>
          <p:nvPr/>
        </p:nvSpPr>
        <p:spPr>
          <a:xfrm>
            <a:off x="622938" y="431178"/>
            <a:ext cx="10946123" cy="461665"/>
          </a:xfrm>
          <a:prstGeom prst="rect">
            <a:avLst/>
          </a:prstGeom>
          <a:noFill/>
        </p:spPr>
        <p:txBody>
          <a:bodyPr wrap="square">
            <a:spAutoFit/>
          </a:bodyPr>
          <a:lstStyle/>
          <a:p>
            <a:r>
              <a:rPr lang="en-AU" sz="2400" b="1" dirty="0">
                <a:latin typeface="Aptos" panose="020B0004020202020204" pitchFamily="34" charset="0"/>
              </a:rPr>
              <a:t>MAJOR Problems for groundwater managers/modellers… (besides money!)</a:t>
            </a:r>
          </a:p>
        </p:txBody>
      </p:sp>
    </p:spTree>
    <p:extLst>
      <p:ext uri="{BB962C8B-B14F-4D97-AF65-F5344CB8AC3E}">
        <p14:creationId xmlns:p14="http://schemas.microsoft.com/office/powerpoint/2010/main" val="307759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E00B57A-9028-EBE7-E665-E73D1422CC9B}"/>
              </a:ext>
            </a:extLst>
          </p:cNvPr>
          <p:cNvSpPr txBox="1"/>
          <p:nvPr/>
        </p:nvSpPr>
        <p:spPr>
          <a:xfrm>
            <a:off x="1739153" y="4096188"/>
            <a:ext cx="3014745" cy="1200329"/>
          </a:xfrm>
          <a:prstGeom prst="rect">
            <a:avLst/>
          </a:prstGeom>
          <a:noFill/>
        </p:spPr>
        <p:txBody>
          <a:bodyPr wrap="square">
            <a:spAutoFit/>
          </a:bodyPr>
          <a:lstStyle/>
          <a:p>
            <a:pPr algn="ctr"/>
            <a:r>
              <a:rPr lang="en-AU" dirty="0">
                <a:latin typeface="Aptos" panose="020B0004020202020204" pitchFamily="34" charset="0"/>
              </a:rPr>
              <a:t>Hard to represent faults in current geo modelling software and flow modelling software</a:t>
            </a:r>
          </a:p>
        </p:txBody>
      </p:sp>
      <p:pic>
        <p:nvPicPr>
          <p:cNvPr id="16" name="Picture 15">
            <a:extLst>
              <a:ext uri="{FF2B5EF4-FFF2-40B4-BE49-F238E27FC236}">
                <a16:creationId xmlns:a16="http://schemas.microsoft.com/office/drawing/2014/main" id="{150D25AF-B209-7A1C-C9EE-E3E3DF48B967}"/>
              </a:ext>
            </a:extLst>
          </p:cNvPr>
          <p:cNvPicPr>
            <a:picLocks noChangeAspect="1"/>
          </p:cNvPicPr>
          <p:nvPr/>
        </p:nvPicPr>
        <p:blipFill>
          <a:blip r:embed="rId2"/>
          <a:stretch>
            <a:fillRect/>
          </a:stretch>
        </p:blipFill>
        <p:spPr>
          <a:xfrm>
            <a:off x="1975042" y="1874514"/>
            <a:ext cx="2694660" cy="2091570"/>
          </a:xfrm>
          <a:prstGeom prst="rect">
            <a:avLst/>
          </a:prstGeom>
        </p:spPr>
      </p:pic>
      <p:pic>
        <p:nvPicPr>
          <p:cNvPr id="20" name="Picture 4" descr="See the source image">
            <a:extLst>
              <a:ext uri="{FF2B5EF4-FFF2-40B4-BE49-F238E27FC236}">
                <a16:creationId xmlns:a16="http://schemas.microsoft.com/office/drawing/2014/main" id="{60097EA4-20B3-6F92-381E-86C7DDB14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250" y="2211964"/>
            <a:ext cx="2691292" cy="164116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ABC3B6DB-9D84-1F3C-5527-4EA50C5EBBBC}"/>
              </a:ext>
            </a:extLst>
          </p:cNvPr>
          <p:cNvGrpSpPr/>
          <p:nvPr/>
        </p:nvGrpSpPr>
        <p:grpSpPr>
          <a:xfrm rot="12005303">
            <a:off x="6550166" y="3316704"/>
            <a:ext cx="1249293" cy="429094"/>
            <a:chOff x="1238596" y="4274257"/>
            <a:chExt cx="224443" cy="354418"/>
          </a:xfrm>
        </p:grpSpPr>
        <p:sp>
          <p:nvSpPr>
            <p:cNvPr id="22" name="Oval 21">
              <a:extLst>
                <a:ext uri="{FF2B5EF4-FFF2-40B4-BE49-F238E27FC236}">
                  <a16:creationId xmlns:a16="http://schemas.microsoft.com/office/drawing/2014/main" id="{BFBC164E-7959-CDD3-E067-FB971E644F8C}"/>
                </a:ext>
              </a:extLst>
            </p:cNvPr>
            <p:cNvSpPr/>
            <p:nvPr/>
          </p:nvSpPr>
          <p:spPr>
            <a:xfrm>
              <a:off x="1238596" y="4339244"/>
              <a:ext cx="224443" cy="224443"/>
            </a:xfrm>
            <a:prstGeom prst="ellipse">
              <a:avLst/>
            </a:prstGeom>
            <a:solidFill>
              <a:schemeClr val="bg1"/>
            </a:solidFill>
            <a:ln w="28575">
              <a:solidFill>
                <a:schemeClr val="tx1"/>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3" name="Straight Connector 22">
              <a:extLst>
                <a:ext uri="{FF2B5EF4-FFF2-40B4-BE49-F238E27FC236}">
                  <a16:creationId xmlns:a16="http://schemas.microsoft.com/office/drawing/2014/main" id="{2D9A615B-CB6C-1E96-618E-2CE54808AFAB}"/>
                </a:ext>
              </a:extLst>
            </p:cNvPr>
            <p:cNvCxnSpPr/>
            <p:nvPr/>
          </p:nvCxnSpPr>
          <p:spPr>
            <a:xfrm>
              <a:off x="1350817" y="4339243"/>
              <a:ext cx="0" cy="224443"/>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16B22EC-2A53-E7B7-C583-184E80373077}"/>
                </a:ext>
              </a:extLst>
            </p:cNvPr>
            <p:cNvCxnSpPr>
              <a:cxnSpLocks/>
              <a:stCxn id="22" idx="6"/>
              <a:endCxn id="22" idx="2"/>
            </p:cNvCxnSpPr>
            <p:nvPr/>
          </p:nvCxnSpPr>
          <p:spPr>
            <a:xfrm rot="9594697">
              <a:off x="1245423" y="4274257"/>
              <a:ext cx="210789" cy="35441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941E0530-8B4F-63B2-9EF6-8673FC353BDB}"/>
              </a:ext>
            </a:extLst>
          </p:cNvPr>
          <p:cNvSpPr txBox="1"/>
          <p:nvPr/>
        </p:nvSpPr>
        <p:spPr>
          <a:xfrm>
            <a:off x="6227132" y="2986562"/>
            <a:ext cx="746551" cy="276999"/>
          </a:xfrm>
          <a:prstGeom prst="rect">
            <a:avLst/>
          </a:prstGeom>
          <a:noFill/>
        </p:spPr>
        <p:txBody>
          <a:bodyPr wrap="square" rtlCol="0">
            <a:spAutoFit/>
          </a:bodyPr>
          <a:lstStyle/>
          <a:p>
            <a:r>
              <a:rPr lang="en-AU" sz="1200" dirty="0" err="1">
                <a:latin typeface="Arial Black" panose="020B0A04020102020204" pitchFamily="34" charset="0"/>
              </a:rPr>
              <a:t>Kmax</a:t>
            </a:r>
            <a:endParaRPr lang="en-AU" sz="1400" dirty="0">
              <a:latin typeface="Arial Black" panose="020B0A04020102020204" pitchFamily="34" charset="0"/>
            </a:endParaRPr>
          </a:p>
        </p:txBody>
      </p:sp>
      <p:sp>
        <p:nvSpPr>
          <p:cNvPr id="26" name="TextBox 25">
            <a:extLst>
              <a:ext uri="{FF2B5EF4-FFF2-40B4-BE49-F238E27FC236}">
                <a16:creationId xmlns:a16="http://schemas.microsoft.com/office/drawing/2014/main" id="{31F86E0C-DAA5-5D3B-2E37-7D2EC229EA21}"/>
              </a:ext>
            </a:extLst>
          </p:cNvPr>
          <p:cNvSpPr txBox="1"/>
          <p:nvPr/>
        </p:nvSpPr>
        <p:spPr>
          <a:xfrm>
            <a:off x="7078320" y="3070487"/>
            <a:ext cx="746551" cy="276999"/>
          </a:xfrm>
          <a:prstGeom prst="rect">
            <a:avLst/>
          </a:prstGeom>
          <a:noFill/>
        </p:spPr>
        <p:txBody>
          <a:bodyPr wrap="square" rtlCol="0">
            <a:spAutoFit/>
          </a:bodyPr>
          <a:lstStyle/>
          <a:p>
            <a:r>
              <a:rPr lang="en-AU" sz="1200" dirty="0" err="1">
                <a:latin typeface="Arial Black" panose="020B0A04020102020204" pitchFamily="34" charset="0"/>
              </a:rPr>
              <a:t>Kmin</a:t>
            </a:r>
            <a:endParaRPr lang="en-AU" sz="1400" dirty="0">
              <a:latin typeface="Arial Black" panose="020B0A04020102020204" pitchFamily="34" charset="0"/>
            </a:endParaRPr>
          </a:p>
        </p:txBody>
      </p:sp>
      <p:sp>
        <p:nvSpPr>
          <p:cNvPr id="27" name="TextBox 26">
            <a:extLst>
              <a:ext uri="{FF2B5EF4-FFF2-40B4-BE49-F238E27FC236}">
                <a16:creationId xmlns:a16="http://schemas.microsoft.com/office/drawing/2014/main" id="{9D366F6A-C1A3-FCA3-6E16-47143D1372F2}"/>
              </a:ext>
            </a:extLst>
          </p:cNvPr>
          <p:cNvSpPr txBox="1"/>
          <p:nvPr/>
        </p:nvSpPr>
        <p:spPr>
          <a:xfrm>
            <a:off x="6999283" y="4166754"/>
            <a:ext cx="3579070" cy="923330"/>
          </a:xfrm>
          <a:prstGeom prst="rect">
            <a:avLst/>
          </a:prstGeom>
          <a:noFill/>
        </p:spPr>
        <p:txBody>
          <a:bodyPr wrap="square">
            <a:spAutoFit/>
          </a:bodyPr>
          <a:lstStyle/>
          <a:p>
            <a:pPr algn="ctr"/>
            <a:r>
              <a:rPr lang="en-AU" dirty="0">
                <a:latin typeface="Aptos" panose="020B0004020202020204" pitchFamily="34" charset="0"/>
              </a:rPr>
              <a:t>A dipping conductivity tensor is important for modelling flow – </a:t>
            </a:r>
          </a:p>
          <a:p>
            <a:pPr algn="ctr"/>
            <a:r>
              <a:rPr lang="en-AU" dirty="0">
                <a:latin typeface="Aptos" panose="020B0004020202020204" pitchFamily="34" charset="0"/>
              </a:rPr>
              <a:t>but not often used.</a:t>
            </a:r>
          </a:p>
        </p:txBody>
      </p:sp>
      <p:sp>
        <p:nvSpPr>
          <p:cNvPr id="3" name="TextBox 2">
            <a:extLst>
              <a:ext uri="{FF2B5EF4-FFF2-40B4-BE49-F238E27FC236}">
                <a16:creationId xmlns:a16="http://schemas.microsoft.com/office/drawing/2014/main" id="{FA718908-B440-A8F8-D2DB-6A4E02C0D207}"/>
              </a:ext>
            </a:extLst>
          </p:cNvPr>
          <p:cNvSpPr txBox="1"/>
          <p:nvPr/>
        </p:nvSpPr>
        <p:spPr>
          <a:xfrm>
            <a:off x="622938" y="431178"/>
            <a:ext cx="10946123" cy="461665"/>
          </a:xfrm>
          <a:prstGeom prst="rect">
            <a:avLst/>
          </a:prstGeom>
          <a:noFill/>
        </p:spPr>
        <p:txBody>
          <a:bodyPr wrap="square">
            <a:spAutoFit/>
          </a:bodyPr>
          <a:lstStyle/>
          <a:p>
            <a:r>
              <a:rPr lang="en-AU" sz="2400" b="1" dirty="0">
                <a:latin typeface="Aptos" panose="020B0004020202020204" pitchFamily="34" charset="0"/>
              </a:rPr>
              <a:t>OTHER Problems for groundwater managers/modellers… </a:t>
            </a:r>
          </a:p>
        </p:txBody>
      </p:sp>
      <p:pic>
        <p:nvPicPr>
          <p:cNvPr id="4" name="Picture 3">
            <a:extLst>
              <a:ext uri="{FF2B5EF4-FFF2-40B4-BE49-F238E27FC236}">
                <a16:creationId xmlns:a16="http://schemas.microsoft.com/office/drawing/2014/main" id="{E366DF00-E9D3-3928-07C8-54CA60B69BCE}"/>
              </a:ext>
            </a:extLst>
          </p:cNvPr>
          <p:cNvPicPr>
            <a:picLocks noChangeAspect="1"/>
          </p:cNvPicPr>
          <p:nvPr/>
        </p:nvPicPr>
        <p:blipFill>
          <a:blip r:embed="rId4"/>
          <a:stretch>
            <a:fillRect/>
          </a:stretch>
        </p:blipFill>
        <p:spPr>
          <a:xfrm>
            <a:off x="9118626" y="1874514"/>
            <a:ext cx="2033239" cy="2221557"/>
          </a:xfrm>
          <a:prstGeom prst="rect">
            <a:avLst/>
          </a:prstGeom>
        </p:spPr>
      </p:pic>
    </p:spTree>
    <p:extLst>
      <p:ext uri="{BB962C8B-B14F-4D97-AF65-F5344CB8AC3E}">
        <p14:creationId xmlns:p14="http://schemas.microsoft.com/office/powerpoint/2010/main" val="418449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1C3417-7155-7FCC-FBDA-F924448698B4}"/>
              </a:ext>
            </a:extLst>
          </p:cNvPr>
          <p:cNvPicPr>
            <a:picLocks noChangeAspect="1"/>
          </p:cNvPicPr>
          <p:nvPr/>
        </p:nvPicPr>
        <p:blipFill rotWithShape="1">
          <a:blip r:embed="rId2"/>
          <a:srcRect t="43549"/>
          <a:stretch/>
        </p:blipFill>
        <p:spPr>
          <a:xfrm>
            <a:off x="622938" y="2417321"/>
            <a:ext cx="3250562" cy="1810458"/>
          </a:xfrm>
          <a:prstGeom prst="rect">
            <a:avLst/>
          </a:prstGeom>
        </p:spPr>
      </p:pic>
      <p:pic>
        <p:nvPicPr>
          <p:cNvPr id="15" name="Picture 14">
            <a:extLst>
              <a:ext uri="{FF2B5EF4-FFF2-40B4-BE49-F238E27FC236}">
                <a16:creationId xmlns:a16="http://schemas.microsoft.com/office/drawing/2014/main" id="{35628DAD-DE1E-EE9B-11F3-D9A5CC02DE81}"/>
              </a:ext>
            </a:extLst>
          </p:cNvPr>
          <p:cNvPicPr>
            <a:picLocks noChangeAspect="1"/>
          </p:cNvPicPr>
          <p:nvPr/>
        </p:nvPicPr>
        <p:blipFill>
          <a:blip r:embed="rId3"/>
          <a:stretch>
            <a:fillRect/>
          </a:stretch>
        </p:blipFill>
        <p:spPr>
          <a:xfrm>
            <a:off x="4879589" y="2980617"/>
            <a:ext cx="2691293" cy="2008083"/>
          </a:xfrm>
          <a:prstGeom prst="rect">
            <a:avLst/>
          </a:prstGeom>
          <a:ln>
            <a:solidFill>
              <a:schemeClr val="tx1"/>
            </a:solidFill>
          </a:ln>
        </p:spPr>
      </p:pic>
      <p:sp>
        <p:nvSpPr>
          <p:cNvPr id="26" name="TextBox 25">
            <a:extLst>
              <a:ext uri="{FF2B5EF4-FFF2-40B4-BE49-F238E27FC236}">
                <a16:creationId xmlns:a16="http://schemas.microsoft.com/office/drawing/2014/main" id="{606BB9D3-1AD3-5C44-62CA-95951FE503F3}"/>
              </a:ext>
            </a:extLst>
          </p:cNvPr>
          <p:cNvSpPr txBox="1"/>
          <p:nvPr/>
        </p:nvSpPr>
        <p:spPr>
          <a:xfrm>
            <a:off x="1071682" y="5341941"/>
            <a:ext cx="3105629" cy="400110"/>
          </a:xfrm>
          <a:prstGeom prst="rect">
            <a:avLst/>
          </a:prstGeom>
          <a:noFill/>
        </p:spPr>
        <p:txBody>
          <a:bodyPr wrap="square">
            <a:spAutoFit/>
          </a:bodyPr>
          <a:lstStyle/>
          <a:p>
            <a:r>
              <a:rPr lang="en-AU" sz="2000" dirty="0">
                <a:latin typeface="Aptos" panose="020B0004020202020204" pitchFamily="34" charset="0"/>
              </a:rPr>
              <a:t>Dipping layers – yuck!</a:t>
            </a:r>
          </a:p>
        </p:txBody>
      </p:sp>
      <p:sp>
        <p:nvSpPr>
          <p:cNvPr id="27" name="TextBox 26">
            <a:extLst>
              <a:ext uri="{FF2B5EF4-FFF2-40B4-BE49-F238E27FC236}">
                <a16:creationId xmlns:a16="http://schemas.microsoft.com/office/drawing/2014/main" id="{18BA963F-E75F-83F4-5AAB-04181203E73F}"/>
              </a:ext>
            </a:extLst>
          </p:cNvPr>
          <p:cNvSpPr txBox="1"/>
          <p:nvPr/>
        </p:nvSpPr>
        <p:spPr>
          <a:xfrm>
            <a:off x="4424866" y="5341941"/>
            <a:ext cx="3600738" cy="400110"/>
          </a:xfrm>
          <a:prstGeom prst="rect">
            <a:avLst/>
          </a:prstGeom>
          <a:noFill/>
        </p:spPr>
        <p:txBody>
          <a:bodyPr wrap="square">
            <a:spAutoFit/>
          </a:bodyPr>
          <a:lstStyle/>
          <a:p>
            <a:pPr algn="ctr"/>
            <a:r>
              <a:rPr lang="en-AU" sz="2000" dirty="0">
                <a:latin typeface="Aptos" panose="020B0004020202020204" pitchFamily="34" charset="0"/>
              </a:rPr>
              <a:t>Intrusions and </a:t>
            </a:r>
            <a:r>
              <a:rPr lang="en-AU" sz="2000" dirty="0" err="1">
                <a:latin typeface="Aptos" panose="020B0004020202020204" pitchFamily="34" charset="0"/>
              </a:rPr>
              <a:t>pinchouts</a:t>
            </a:r>
            <a:r>
              <a:rPr lang="en-AU" sz="2000" dirty="0">
                <a:latin typeface="Aptos" panose="020B0004020202020204" pitchFamily="34" charset="0"/>
              </a:rPr>
              <a:t> – </a:t>
            </a:r>
            <a:r>
              <a:rPr lang="en-AU" sz="2000" dirty="0" err="1">
                <a:latin typeface="Aptos" panose="020B0004020202020204" pitchFamily="34" charset="0"/>
              </a:rPr>
              <a:t>ew</a:t>
            </a:r>
            <a:r>
              <a:rPr lang="en-AU" sz="2000" dirty="0">
                <a:latin typeface="Aptos" panose="020B0004020202020204" pitchFamily="34" charset="0"/>
              </a:rPr>
              <a:t>!</a:t>
            </a:r>
          </a:p>
        </p:txBody>
      </p:sp>
      <p:pic>
        <p:nvPicPr>
          <p:cNvPr id="28" name="Picture 27">
            <a:extLst>
              <a:ext uri="{FF2B5EF4-FFF2-40B4-BE49-F238E27FC236}">
                <a16:creationId xmlns:a16="http://schemas.microsoft.com/office/drawing/2014/main" id="{362F4963-788C-AC68-E8AB-9C4A020EC7C1}"/>
              </a:ext>
            </a:extLst>
          </p:cNvPr>
          <p:cNvPicPr>
            <a:picLocks noChangeAspect="1"/>
          </p:cNvPicPr>
          <p:nvPr/>
        </p:nvPicPr>
        <p:blipFill rotWithShape="1">
          <a:blip r:embed="rId4"/>
          <a:srcRect t="44328" b="10974"/>
          <a:stretch/>
        </p:blipFill>
        <p:spPr>
          <a:xfrm>
            <a:off x="8373975" y="3286956"/>
            <a:ext cx="3105630" cy="1647912"/>
          </a:xfrm>
          <a:prstGeom prst="rect">
            <a:avLst/>
          </a:prstGeom>
        </p:spPr>
      </p:pic>
      <p:sp>
        <p:nvSpPr>
          <p:cNvPr id="29" name="TextBox 28">
            <a:extLst>
              <a:ext uri="{FF2B5EF4-FFF2-40B4-BE49-F238E27FC236}">
                <a16:creationId xmlns:a16="http://schemas.microsoft.com/office/drawing/2014/main" id="{3AC8B09A-A5F9-04B5-8757-0313EECE9D24}"/>
              </a:ext>
            </a:extLst>
          </p:cNvPr>
          <p:cNvSpPr txBox="1"/>
          <p:nvPr/>
        </p:nvSpPr>
        <p:spPr>
          <a:xfrm>
            <a:off x="8919896" y="5341941"/>
            <a:ext cx="3105629" cy="400110"/>
          </a:xfrm>
          <a:prstGeom prst="rect">
            <a:avLst/>
          </a:prstGeom>
          <a:noFill/>
        </p:spPr>
        <p:txBody>
          <a:bodyPr wrap="square">
            <a:spAutoFit/>
          </a:bodyPr>
          <a:lstStyle/>
          <a:p>
            <a:r>
              <a:rPr lang="en-AU" sz="2000" dirty="0">
                <a:latin typeface="Aptos" panose="020B0004020202020204" pitchFamily="34" charset="0"/>
              </a:rPr>
              <a:t>Faults – make it stop!</a:t>
            </a:r>
          </a:p>
        </p:txBody>
      </p:sp>
      <p:cxnSp>
        <p:nvCxnSpPr>
          <p:cNvPr id="32" name="Straight Arrow Connector 31">
            <a:extLst>
              <a:ext uri="{FF2B5EF4-FFF2-40B4-BE49-F238E27FC236}">
                <a16:creationId xmlns:a16="http://schemas.microsoft.com/office/drawing/2014/main" id="{733E761E-0445-0851-9B18-0C28B3F2FB65}"/>
              </a:ext>
            </a:extLst>
          </p:cNvPr>
          <p:cNvCxnSpPr>
            <a:cxnSpLocks/>
          </p:cNvCxnSpPr>
          <p:nvPr/>
        </p:nvCxnSpPr>
        <p:spPr>
          <a:xfrm>
            <a:off x="9566008" y="4473961"/>
            <a:ext cx="30155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DEC8F9F-94E2-8014-CF7F-5084DACD3276}"/>
              </a:ext>
            </a:extLst>
          </p:cNvPr>
          <p:cNvCxnSpPr>
            <a:cxnSpLocks/>
          </p:cNvCxnSpPr>
          <p:nvPr/>
        </p:nvCxnSpPr>
        <p:spPr>
          <a:xfrm>
            <a:off x="9867566" y="3787249"/>
            <a:ext cx="30155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5D98B9A-32D2-32BD-CE23-37FAC4EF0910}"/>
              </a:ext>
            </a:extLst>
          </p:cNvPr>
          <p:cNvPicPr>
            <a:picLocks noChangeAspect="1"/>
          </p:cNvPicPr>
          <p:nvPr/>
        </p:nvPicPr>
        <p:blipFill rotWithShape="1">
          <a:blip r:embed="rId2"/>
          <a:srcRect t="5843" b="61524"/>
          <a:stretch/>
        </p:blipFill>
        <p:spPr>
          <a:xfrm>
            <a:off x="755686" y="4231419"/>
            <a:ext cx="2985066" cy="1046105"/>
          </a:xfrm>
          <a:prstGeom prst="rect">
            <a:avLst/>
          </a:prstGeom>
        </p:spPr>
      </p:pic>
      <p:pic>
        <p:nvPicPr>
          <p:cNvPr id="6" name="Picture 5">
            <a:extLst>
              <a:ext uri="{FF2B5EF4-FFF2-40B4-BE49-F238E27FC236}">
                <a16:creationId xmlns:a16="http://schemas.microsoft.com/office/drawing/2014/main" id="{3531354F-E9CB-5017-1B8D-F8D1C29E5FF0}"/>
              </a:ext>
            </a:extLst>
          </p:cNvPr>
          <p:cNvPicPr>
            <a:picLocks noChangeAspect="1"/>
          </p:cNvPicPr>
          <p:nvPr/>
        </p:nvPicPr>
        <p:blipFill>
          <a:blip r:embed="rId5"/>
          <a:stretch>
            <a:fillRect/>
          </a:stretch>
        </p:blipFill>
        <p:spPr>
          <a:xfrm>
            <a:off x="6192908" y="5774435"/>
            <a:ext cx="1457528" cy="724001"/>
          </a:xfrm>
          <a:prstGeom prst="rect">
            <a:avLst/>
          </a:prstGeom>
        </p:spPr>
      </p:pic>
      <p:pic>
        <p:nvPicPr>
          <p:cNvPr id="7" name="Picture 6">
            <a:extLst>
              <a:ext uri="{FF2B5EF4-FFF2-40B4-BE49-F238E27FC236}">
                <a16:creationId xmlns:a16="http://schemas.microsoft.com/office/drawing/2014/main" id="{1B694344-CC94-3E49-ACAC-8ACCF0002994}"/>
              </a:ext>
            </a:extLst>
          </p:cNvPr>
          <p:cNvPicPr>
            <a:picLocks noChangeAspect="1"/>
          </p:cNvPicPr>
          <p:nvPr/>
        </p:nvPicPr>
        <p:blipFill>
          <a:blip r:embed="rId6"/>
          <a:stretch>
            <a:fillRect/>
          </a:stretch>
        </p:blipFill>
        <p:spPr>
          <a:xfrm>
            <a:off x="4638619" y="5926620"/>
            <a:ext cx="1381318" cy="609685"/>
          </a:xfrm>
          <a:prstGeom prst="rect">
            <a:avLst/>
          </a:prstGeom>
        </p:spPr>
      </p:pic>
      <p:pic>
        <p:nvPicPr>
          <p:cNvPr id="8" name="Picture 7">
            <a:extLst>
              <a:ext uri="{FF2B5EF4-FFF2-40B4-BE49-F238E27FC236}">
                <a16:creationId xmlns:a16="http://schemas.microsoft.com/office/drawing/2014/main" id="{18D40ED6-9920-A933-5A7A-AB4B9975C743}"/>
              </a:ext>
            </a:extLst>
          </p:cNvPr>
          <p:cNvPicPr>
            <a:picLocks noChangeAspect="1"/>
          </p:cNvPicPr>
          <p:nvPr/>
        </p:nvPicPr>
        <p:blipFill>
          <a:blip r:embed="rId7"/>
          <a:stretch>
            <a:fillRect/>
          </a:stretch>
        </p:blipFill>
        <p:spPr>
          <a:xfrm>
            <a:off x="9566008" y="5734728"/>
            <a:ext cx="1286054" cy="828791"/>
          </a:xfrm>
          <a:prstGeom prst="rect">
            <a:avLst/>
          </a:prstGeom>
        </p:spPr>
      </p:pic>
      <p:sp>
        <p:nvSpPr>
          <p:cNvPr id="10" name="TextBox 9">
            <a:extLst>
              <a:ext uri="{FF2B5EF4-FFF2-40B4-BE49-F238E27FC236}">
                <a16:creationId xmlns:a16="http://schemas.microsoft.com/office/drawing/2014/main" id="{5B80DB05-182D-77C3-5BC4-59723019E842}"/>
              </a:ext>
            </a:extLst>
          </p:cNvPr>
          <p:cNvSpPr txBox="1"/>
          <p:nvPr/>
        </p:nvSpPr>
        <p:spPr>
          <a:xfrm>
            <a:off x="622939" y="1195944"/>
            <a:ext cx="8674748" cy="707886"/>
          </a:xfrm>
          <a:prstGeom prst="rect">
            <a:avLst/>
          </a:prstGeom>
          <a:noFill/>
        </p:spPr>
        <p:txBody>
          <a:bodyPr wrap="square">
            <a:spAutoFit/>
          </a:bodyPr>
          <a:lstStyle/>
          <a:p>
            <a:r>
              <a:rPr lang="en-AU" sz="2000" dirty="0">
                <a:latin typeface="Aptos" panose="020B0004020202020204" pitchFamily="34" charset="0"/>
              </a:rPr>
              <a:t>Meshing in Section: Popular flow modelling code MODFLOW has traditionally used “layer approach” – hard to represent complex structures</a:t>
            </a:r>
          </a:p>
        </p:txBody>
      </p:sp>
      <p:sp>
        <p:nvSpPr>
          <p:cNvPr id="12" name="TextBox 11">
            <a:extLst>
              <a:ext uri="{FF2B5EF4-FFF2-40B4-BE49-F238E27FC236}">
                <a16:creationId xmlns:a16="http://schemas.microsoft.com/office/drawing/2014/main" id="{B47FC439-8FFE-89EC-A5DA-347FB63A4D75}"/>
              </a:ext>
            </a:extLst>
          </p:cNvPr>
          <p:cNvSpPr txBox="1"/>
          <p:nvPr/>
        </p:nvSpPr>
        <p:spPr>
          <a:xfrm>
            <a:off x="622938" y="431178"/>
            <a:ext cx="10946123" cy="461665"/>
          </a:xfrm>
          <a:prstGeom prst="rect">
            <a:avLst/>
          </a:prstGeom>
          <a:noFill/>
        </p:spPr>
        <p:txBody>
          <a:bodyPr wrap="square">
            <a:spAutoFit/>
          </a:bodyPr>
          <a:lstStyle/>
          <a:p>
            <a:r>
              <a:rPr lang="en-AU" sz="2400" b="1" dirty="0">
                <a:latin typeface="Aptos" panose="020B0004020202020204" pitchFamily="34" charset="0"/>
              </a:rPr>
              <a:t>OTHER Problems for groundwater managers/modellers…</a:t>
            </a:r>
          </a:p>
        </p:txBody>
      </p:sp>
      <p:pic>
        <p:nvPicPr>
          <p:cNvPr id="5" name="Picture 4">
            <a:extLst>
              <a:ext uri="{FF2B5EF4-FFF2-40B4-BE49-F238E27FC236}">
                <a16:creationId xmlns:a16="http://schemas.microsoft.com/office/drawing/2014/main" id="{02827D31-9E60-D64F-448A-3AD7C00D74EF}"/>
              </a:ext>
            </a:extLst>
          </p:cNvPr>
          <p:cNvPicPr>
            <a:picLocks noChangeAspect="1"/>
          </p:cNvPicPr>
          <p:nvPr/>
        </p:nvPicPr>
        <p:blipFill>
          <a:blip r:embed="rId8"/>
          <a:stretch>
            <a:fillRect/>
          </a:stretch>
        </p:blipFill>
        <p:spPr>
          <a:xfrm>
            <a:off x="9297686" y="874405"/>
            <a:ext cx="2350048" cy="1763906"/>
          </a:xfrm>
          <a:prstGeom prst="rect">
            <a:avLst/>
          </a:prstGeom>
        </p:spPr>
      </p:pic>
    </p:spTree>
    <p:extLst>
      <p:ext uri="{BB962C8B-B14F-4D97-AF65-F5344CB8AC3E}">
        <p14:creationId xmlns:p14="http://schemas.microsoft.com/office/powerpoint/2010/main" val="1854294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FF25FF3-961B-994E-ACD9-8CE79434AAF5}"/>
              </a:ext>
            </a:extLst>
          </p:cNvPr>
          <p:cNvSpPr txBox="1"/>
          <p:nvPr/>
        </p:nvSpPr>
        <p:spPr>
          <a:xfrm>
            <a:off x="926574" y="2344701"/>
            <a:ext cx="8442096" cy="461665"/>
          </a:xfrm>
          <a:prstGeom prst="rect">
            <a:avLst/>
          </a:prstGeom>
          <a:noFill/>
        </p:spPr>
        <p:txBody>
          <a:bodyPr wrap="square" rtlCol="0">
            <a:spAutoFit/>
          </a:bodyPr>
          <a:lstStyle/>
          <a:p>
            <a:r>
              <a:rPr lang="en-AU" sz="2400" u="sng" dirty="0">
                <a:solidFill>
                  <a:srgbClr val="0070C0"/>
                </a:solidFill>
              </a:rPr>
              <a:t>Because</a:t>
            </a:r>
            <a:r>
              <a:rPr lang="en-AU" sz="2400" dirty="0">
                <a:solidFill>
                  <a:srgbClr val="0070C0"/>
                </a:solidFill>
              </a:rPr>
              <a:t> we don’t usually have as much </a:t>
            </a:r>
            <a:r>
              <a:rPr lang="en-AU" sz="2400" b="1" dirty="0">
                <a:solidFill>
                  <a:srgbClr val="0070C0"/>
                </a:solidFill>
              </a:rPr>
              <a:t>data</a:t>
            </a:r>
            <a:r>
              <a:rPr lang="en-AU" sz="2400" dirty="0">
                <a:solidFill>
                  <a:srgbClr val="0070C0"/>
                </a:solidFill>
              </a:rPr>
              <a:t>…(high uncertainty!)</a:t>
            </a:r>
            <a:endParaRPr lang="en-AU" sz="2400" b="1" dirty="0">
              <a:solidFill>
                <a:srgbClr val="0070C0"/>
              </a:solidFill>
            </a:endParaRPr>
          </a:p>
        </p:txBody>
      </p:sp>
      <p:sp>
        <p:nvSpPr>
          <p:cNvPr id="4" name="TextBox 3">
            <a:extLst>
              <a:ext uri="{FF2B5EF4-FFF2-40B4-BE49-F238E27FC236}">
                <a16:creationId xmlns:a16="http://schemas.microsoft.com/office/drawing/2014/main" id="{052DF31C-60C3-DBE4-ED1B-6843CBFF2AF5}"/>
              </a:ext>
            </a:extLst>
          </p:cNvPr>
          <p:cNvSpPr txBox="1"/>
          <p:nvPr/>
        </p:nvSpPr>
        <p:spPr>
          <a:xfrm>
            <a:off x="622938" y="431178"/>
            <a:ext cx="10946123" cy="461665"/>
          </a:xfrm>
          <a:prstGeom prst="rect">
            <a:avLst/>
          </a:prstGeom>
          <a:noFill/>
        </p:spPr>
        <p:txBody>
          <a:bodyPr wrap="square">
            <a:spAutoFit/>
          </a:bodyPr>
          <a:lstStyle/>
          <a:p>
            <a:r>
              <a:rPr lang="en-AU" sz="2400" b="1" dirty="0">
                <a:latin typeface="Aptos" panose="020B0004020202020204" pitchFamily="34" charset="0"/>
              </a:rPr>
              <a:t>Therefore… </a:t>
            </a:r>
          </a:p>
        </p:txBody>
      </p:sp>
      <p:pic>
        <p:nvPicPr>
          <p:cNvPr id="7" name="Picture 6">
            <a:extLst>
              <a:ext uri="{FF2B5EF4-FFF2-40B4-BE49-F238E27FC236}">
                <a16:creationId xmlns:a16="http://schemas.microsoft.com/office/drawing/2014/main" id="{F0DB2088-1BF0-445F-E27F-D62ADCD2CEF5}"/>
              </a:ext>
            </a:extLst>
          </p:cNvPr>
          <p:cNvPicPr>
            <a:picLocks noChangeAspect="1"/>
          </p:cNvPicPr>
          <p:nvPr/>
        </p:nvPicPr>
        <p:blipFill>
          <a:blip r:embed="rId2"/>
          <a:stretch>
            <a:fillRect/>
          </a:stretch>
        </p:blipFill>
        <p:spPr>
          <a:xfrm>
            <a:off x="9292470" y="662010"/>
            <a:ext cx="2129226" cy="1242543"/>
          </a:xfrm>
          <a:prstGeom prst="rect">
            <a:avLst/>
          </a:prstGeom>
        </p:spPr>
      </p:pic>
      <p:cxnSp>
        <p:nvCxnSpPr>
          <p:cNvPr id="9" name="Straight Connector 8">
            <a:extLst>
              <a:ext uri="{FF2B5EF4-FFF2-40B4-BE49-F238E27FC236}">
                <a16:creationId xmlns:a16="http://schemas.microsoft.com/office/drawing/2014/main" id="{9898FA61-D5E1-FC02-B335-5B8561F41272}"/>
              </a:ext>
            </a:extLst>
          </p:cNvPr>
          <p:cNvCxnSpPr>
            <a:cxnSpLocks/>
          </p:cNvCxnSpPr>
          <p:nvPr/>
        </p:nvCxnSpPr>
        <p:spPr>
          <a:xfrm>
            <a:off x="9065034" y="662010"/>
            <a:ext cx="2656872" cy="133505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C5E7CA-1F44-A274-644F-72D5276D4B67}"/>
              </a:ext>
            </a:extLst>
          </p:cNvPr>
          <p:cNvCxnSpPr>
            <a:cxnSpLocks/>
          </p:cNvCxnSpPr>
          <p:nvPr/>
        </p:nvCxnSpPr>
        <p:spPr>
          <a:xfrm flipH="1">
            <a:off x="9292470" y="662010"/>
            <a:ext cx="2286000" cy="135705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C3B43CD0-60B7-5E80-02A8-4B3ABEF4DAC0}"/>
              </a:ext>
            </a:extLst>
          </p:cNvPr>
          <p:cNvPicPr>
            <a:picLocks noChangeAspect="1"/>
          </p:cNvPicPr>
          <p:nvPr/>
        </p:nvPicPr>
        <p:blipFill>
          <a:blip r:embed="rId3"/>
          <a:stretch>
            <a:fillRect/>
          </a:stretch>
        </p:blipFill>
        <p:spPr>
          <a:xfrm>
            <a:off x="9115671" y="2270271"/>
            <a:ext cx="2639598" cy="1552705"/>
          </a:xfrm>
          <a:prstGeom prst="rect">
            <a:avLst/>
          </a:prstGeom>
        </p:spPr>
      </p:pic>
      <p:cxnSp>
        <p:nvCxnSpPr>
          <p:cNvPr id="20" name="Straight Connector 19">
            <a:extLst>
              <a:ext uri="{FF2B5EF4-FFF2-40B4-BE49-F238E27FC236}">
                <a16:creationId xmlns:a16="http://schemas.microsoft.com/office/drawing/2014/main" id="{01174A83-ED35-DBF8-E183-935A3049E148}"/>
              </a:ext>
            </a:extLst>
          </p:cNvPr>
          <p:cNvCxnSpPr>
            <a:cxnSpLocks/>
          </p:cNvCxnSpPr>
          <p:nvPr/>
        </p:nvCxnSpPr>
        <p:spPr>
          <a:xfrm>
            <a:off x="9115671" y="2382262"/>
            <a:ext cx="2656872" cy="133505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61A1DA-99A7-A7F6-0F9A-B16AD8C0252E}"/>
              </a:ext>
            </a:extLst>
          </p:cNvPr>
          <p:cNvCxnSpPr>
            <a:cxnSpLocks/>
          </p:cNvCxnSpPr>
          <p:nvPr/>
        </p:nvCxnSpPr>
        <p:spPr>
          <a:xfrm flipH="1">
            <a:off x="9343107" y="2382262"/>
            <a:ext cx="2286000" cy="135705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A4D8D8CF-4763-916C-D2F0-B48D3E1B4D55}"/>
              </a:ext>
            </a:extLst>
          </p:cNvPr>
          <p:cNvPicPr>
            <a:picLocks noChangeAspect="1"/>
          </p:cNvPicPr>
          <p:nvPr/>
        </p:nvPicPr>
        <p:blipFill>
          <a:blip r:embed="rId4"/>
          <a:stretch>
            <a:fillRect/>
          </a:stretch>
        </p:blipFill>
        <p:spPr>
          <a:xfrm>
            <a:off x="9086025" y="4122252"/>
            <a:ext cx="2686518" cy="1653888"/>
          </a:xfrm>
          <a:prstGeom prst="rect">
            <a:avLst/>
          </a:prstGeom>
        </p:spPr>
      </p:pic>
      <p:sp>
        <p:nvSpPr>
          <p:cNvPr id="24" name="TextBox 23">
            <a:extLst>
              <a:ext uri="{FF2B5EF4-FFF2-40B4-BE49-F238E27FC236}">
                <a16:creationId xmlns:a16="http://schemas.microsoft.com/office/drawing/2014/main" id="{E59B60E1-A835-A6BA-288B-6C263C409F97}"/>
              </a:ext>
            </a:extLst>
          </p:cNvPr>
          <p:cNvSpPr txBox="1"/>
          <p:nvPr/>
        </p:nvSpPr>
        <p:spPr>
          <a:xfrm>
            <a:off x="822190" y="4543568"/>
            <a:ext cx="7864609" cy="1384995"/>
          </a:xfrm>
          <a:prstGeom prst="rect">
            <a:avLst/>
          </a:prstGeom>
          <a:noFill/>
        </p:spPr>
        <p:txBody>
          <a:bodyPr wrap="square">
            <a:spAutoFit/>
          </a:bodyPr>
          <a:lstStyle/>
          <a:p>
            <a:r>
              <a:rPr lang="en-AU" sz="2800" b="1" dirty="0">
                <a:solidFill>
                  <a:srgbClr val="0070C0"/>
                </a:solidFill>
              </a:rPr>
              <a:t>…we need </a:t>
            </a:r>
            <a:r>
              <a:rPr lang="en-AU" sz="2800" b="1" dirty="0">
                <a:solidFill>
                  <a:srgbClr val="C00000"/>
                </a:solidFill>
              </a:rPr>
              <a:t>accessible software </a:t>
            </a:r>
            <a:r>
              <a:rPr lang="en-AU" sz="2800" b="1" dirty="0">
                <a:solidFill>
                  <a:srgbClr val="0070C0"/>
                </a:solidFill>
              </a:rPr>
              <a:t>that is</a:t>
            </a:r>
            <a:r>
              <a:rPr lang="en-AU" sz="2800" b="1" dirty="0">
                <a:solidFill>
                  <a:srgbClr val="C00000"/>
                </a:solidFill>
              </a:rPr>
              <a:t> sophisticated </a:t>
            </a:r>
            <a:r>
              <a:rPr lang="en-AU" sz="2800" b="1" dirty="0">
                <a:solidFill>
                  <a:srgbClr val="0070C0"/>
                </a:solidFill>
              </a:rPr>
              <a:t>and can help address </a:t>
            </a:r>
            <a:r>
              <a:rPr lang="en-AU" sz="2800" b="1" dirty="0">
                <a:solidFill>
                  <a:srgbClr val="C00000"/>
                </a:solidFill>
              </a:rPr>
              <a:t>geological uncertainty </a:t>
            </a:r>
            <a:r>
              <a:rPr lang="en-AU" sz="2800" b="1" dirty="0">
                <a:solidFill>
                  <a:schemeClr val="accent1"/>
                </a:solidFill>
              </a:rPr>
              <a:t>and therefore </a:t>
            </a:r>
            <a:r>
              <a:rPr lang="en-AU" sz="2800" b="1" dirty="0">
                <a:solidFill>
                  <a:srgbClr val="C00000"/>
                </a:solidFill>
              </a:rPr>
              <a:t>uncertainty in groundwater predictions.</a:t>
            </a:r>
            <a:endParaRPr lang="en-AU" sz="2800" b="1" dirty="0">
              <a:solidFill>
                <a:srgbClr val="0070C0"/>
              </a:solidFill>
            </a:endParaRPr>
          </a:p>
        </p:txBody>
      </p:sp>
      <p:sp>
        <p:nvSpPr>
          <p:cNvPr id="25" name="TextBox 24">
            <a:extLst>
              <a:ext uri="{FF2B5EF4-FFF2-40B4-BE49-F238E27FC236}">
                <a16:creationId xmlns:a16="http://schemas.microsoft.com/office/drawing/2014/main" id="{91752488-94A2-44CB-7864-1673FF058B5A}"/>
              </a:ext>
            </a:extLst>
          </p:cNvPr>
          <p:cNvSpPr txBox="1"/>
          <p:nvPr/>
        </p:nvSpPr>
        <p:spPr>
          <a:xfrm>
            <a:off x="926574" y="3251141"/>
            <a:ext cx="8442096" cy="1200329"/>
          </a:xfrm>
          <a:prstGeom prst="rect">
            <a:avLst/>
          </a:prstGeom>
          <a:noFill/>
        </p:spPr>
        <p:txBody>
          <a:bodyPr wrap="square" rtlCol="0">
            <a:spAutoFit/>
          </a:bodyPr>
          <a:lstStyle/>
          <a:p>
            <a:r>
              <a:rPr lang="en-AU" sz="2400" u="sng" dirty="0">
                <a:solidFill>
                  <a:srgbClr val="0070C0"/>
                </a:solidFill>
              </a:rPr>
              <a:t>Because</a:t>
            </a:r>
            <a:r>
              <a:rPr lang="en-AU" sz="2400" dirty="0">
                <a:solidFill>
                  <a:srgbClr val="0070C0"/>
                </a:solidFill>
              </a:rPr>
              <a:t> we encounter </a:t>
            </a:r>
            <a:r>
              <a:rPr lang="en-AU" sz="2400" b="1" dirty="0">
                <a:solidFill>
                  <a:srgbClr val="0070C0"/>
                </a:solidFill>
              </a:rPr>
              <a:t>complex structures </a:t>
            </a:r>
            <a:r>
              <a:rPr lang="en-AU" sz="2400" dirty="0">
                <a:solidFill>
                  <a:srgbClr val="0070C0"/>
                </a:solidFill>
              </a:rPr>
              <a:t>that are critical for groundwater flow…</a:t>
            </a:r>
          </a:p>
          <a:p>
            <a:endParaRPr lang="en-AU" sz="2400" b="1" dirty="0">
              <a:solidFill>
                <a:srgbClr val="0070C0"/>
              </a:solidFill>
            </a:endParaRPr>
          </a:p>
        </p:txBody>
      </p:sp>
      <p:sp>
        <p:nvSpPr>
          <p:cNvPr id="27" name="TextBox 26">
            <a:extLst>
              <a:ext uri="{FF2B5EF4-FFF2-40B4-BE49-F238E27FC236}">
                <a16:creationId xmlns:a16="http://schemas.microsoft.com/office/drawing/2014/main" id="{C22C4B35-713A-F5C6-3307-595C3FEE8175}"/>
              </a:ext>
            </a:extLst>
          </p:cNvPr>
          <p:cNvSpPr txBox="1"/>
          <p:nvPr/>
        </p:nvSpPr>
        <p:spPr>
          <a:xfrm>
            <a:off x="926574" y="883224"/>
            <a:ext cx="8442096" cy="1200329"/>
          </a:xfrm>
          <a:prstGeom prst="rect">
            <a:avLst/>
          </a:prstGeom>
          <a:noFill/>
        </p:spPr>
        <p:txBody>
          <a:bodyPr wrap="square" rtlCol="0">
            <a:spAutoFit/>
          </a:bodyPr>
          <a:lstStyle/>
          <a:p>
            <a:pPr algn="ctr"/>
            <a:endParaRPr lang="en-AU" sz="2400" u="sng" dirty="0">
              <a:solidFill>
                <a:srgbClr val="0070C0"/>
              </a:solidFill>
            </a:endParaRPr>
          </a:p>
          <a:p>
            <a:r>
              <a:rPr lang="en-AU" sz="2400" u="sng" dirty="0">
                <a:solidFill>
                  <a:srgbClr val="0070C0"/>
                </a:solidFill>
              </a:rPr>
              <a:t>Because</a:t>
            </a:r>
            <a:r>
              <a:rPr lang="en-AU" sz="2400" dirty="0">
                <a:solidFill>
                  <a:srgbClr val="0070C0"/>
                </a:solidFill>
              </a:rPr>
              <a:t> groundwater modellers have limited access to </a:t>
            </a:r>
          </a:p>
          <a:p>
            <a:r>
              <a:rPr lang="en-AU" sz="2400" b="1" dirty="0">
                <a:solidFill>
                  <a:srgbClr val="0070C0"/>
                </a:solidFill>
              </a:rPr>
              <a:t>fancy software</a:t>
            </a:r>
            <a:r>
              <a:rPr lang="en-AU" sz="2400" dirty="0">
                <a:solidFill>
                  <a:srgbClr val="0070C0"/>
                </a:solidFill>
              </a:rPr>
              <a:t> used by the Petroleum Industry…</a:t>
            </a:r>
          </a:p>
        </p:txBody>
      </p:sp>
    </p:spTree>
    <p:extLst>
      <p:ext uri="{BB962C8B-B14F-4D97-AF65-F5344CB8AC3E}">
        <p14:creationId xmlns:p14="http://schemas.microsoft.com/office/powerpoint/2010/main" val="44740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4" grpId="0"/>
      <p:bldP spid="25" grpId="0"/>
      <p:bldP spid="2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6293</TotalTime>
  <Words>1077</Words>
  <Application>Microsoft Office PowerPoint</Application>
  <PresentationFormat>Widescreen</PresentationFormat>
  <Paragraphs>166</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Aptos</vt:lpstr>
      <vt:lpstr>Arial</vt:lpstr>
      <vt:lpstr>Arial Black</vt:lpstr>
      <vt:lpstr>Calibri</vt:lpstr>
      <vt:lpstr>Calibri Light</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Laurie Whitesell</dc:creator>
  <cp:lastModifiedBy>Kerry Bardot</cp:lastModifiedBy>
  <cp:revision>12</cp:revision>
  <cp:lastPrinted>2025-03-13T15:06:14Z</cp:lastPrinted>
  <dcterms:created xsi:type="dcterms:W3CDTF">2022-09-13T17:01:02Z</dcterms:created>
  <dcterms:modified xsi:type="dcterms:W3CDTF">2025-07-22T02:04:52Z</dcterms:modified>
</cp:coreProperties>
</file>